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23c2f4571144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a1808ce32343b1"/>
  </p:sldMasterIdLst>
  <p:sldIdLst>
    <p:sldId xmlns:r="http://schemas.openxmlformats.org/officeDocument/2006/relationships" id="256" r:id="R2e43bd52e80a4d2c"/>
    <p:sldId xmlns:r="http://schemas.openxmlformats.org/officeDocument/2006/relationships" id="257" r:id="Rb074efb3b69c4bf5"/>
    <p:sldId xmlns:r="http://schemas.openxmlformats.org/officeDocument/2006/relationships" id="258" r:id="R9181654d77c340ff"/>
    <p:sldId xmlns:r="http://schemas.openxmlformats.org/officeDocument/2006/relationships" id="259" r:id="R54f5aa5aff6c468a"/>
    <p:sldId xmlns:r="http://schemas.openxmlformats.org/officeDocument/2006/relationships" id="260" r:id="R7512fc7ec74b4556"/>
    <p:sldId xmlns:r="http://schemas.openxmlformats.org/officeDocument/2006/relationships" id="261" r:id="R775eb7ca7e264c0a"/>
    <p:sldId xmlns:r="http://schemas.openxmlformats.org/officeDocument/2006/relationships" id="262" r:id="R9aa94e4652414f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a1808ce32343b1" /><Relationship Type="http://schemas.openxmlformats.org/officeDocument/2006/relationships/slide" Target="/ppt/slides/slide1.xml" Id="R2e43bd52e80a4d2c" /><Relationship Type="http://schemas.openxmlformats.org/officeDocument/2006/relationships/slide" Target="/ppt/slides/slide2.xml" Id="Rb074efb3b69c4bf5" /><Relationship Type="http://schemas.openxmlformats.org/officeDocument/2006/relationships/slide" Target="/ppt/slides/slide3.xml" Id="R9181654d77c340ff" /><Relationship Type="http://schemas.openxmlformats.org/officeDocument/2006/relationships/slide" Target="/ppt/slides/slide4.xml" Id="R54f5aa5aff6c468a" /><Relationship Type="http://schemas.openxmlformats.org/officeDocument/2006/relationships/slide" Target="/ppt/slides/slide5.xml" Id="R7512fc7ec74b4556" /><Relationship Type="http://schemas.openxmlformats.org/officeDocument/2006/relationships/slide" Target="/ppt/slides/slide6.xml" Id="R775eb7ca7e264c0a" /><Relationship Type="http://schemas.openxmlformats.org/officeDocument/2006/relationships/slide" Target="/ppt/slides/slide7.xml" Id="R9aa94e4652414f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c88a18286c47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2b3c1f26a455c" /><Relationship Type="http://schemas.openxmlformats.org/officeDocument/2006/relationships/theme" Target="/ppt/slideMasters/theme/theme1.xml" Id="R5555e511e0cd42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c2b3c1f26a45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d7c717f894d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efb77d89c48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869fe64344c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67f8a860d40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a29534e5841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a51cd20c342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623fb920c41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TOSTERUD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TOSTERUD HOLDING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913 787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189 490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393 675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12 581 576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15 295 017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TOSTERUD DAG LERMO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TOSTERUD OLE LERMO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TOSTERUD JOHN BØRRE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803, Gjerdrumsgata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989 011 626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