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8eb831d1914f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72df01f8c1463c"/>
  </p:sldMasterIdLst>
  <p:sldIdLst>
    <p:sldId xmlns:r="http://schemas.openxmlformats.org/officeDocument/2006/relationships" id="256" r:id="R73c786e58b0f460f"/>
    <p:sldId xmlns:r="http://schemas.openxmlformats.org/officeDocument/2006/relationships" id="257" r:id="R2b754b157dac43ae"/>
    <p:sldId xmlns:r="http://schemas.openxmlformats.org/officeDocument/2006/relationships" id="258" r:id="R7b56713a0e3e431c"/>
    <p:sldId xmlns:r="http://schemas.openxmlformats.org/officeDocument/2006/relationships" id="259" r:id="R5fcd6a2adb9e47d4"/>
    <p:sldId xmlns:r="http://schemas.openxmlformats.org/officeDocument/2006/relationships" id="260" r:id="Rbda08d967cab45d4"/>
    <p:sldId xmlns:r="http://schemas.openxmlformats.org/officeDocument/2006/relationships" id="261" r:id="Raabdafa5362547f8"/>
    <p:sldId xmlns:r="http://schemas.openxmlformats.org/officeDocument/2006/relationships" id="262" r:id="Rb28b578fb3be49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2df01f8c1463c" /><Relationship Type="http://schemas.openxmlformats.org/officeDocument/2006/relationships/slide" Target="/ppt/slides/slide1.xml" Id="R73c786e58b0f460f" /><Relationship Type="http://schemas.openxmlformats.org/officeDocument/2006/relationships/slide" Target="/ppt/slides/slide2.xml" Id="R2b754b157dac43ae" /><Relationship Type="http://schemas.openxmlformats.org/officeDocument/2006/relationships/slide" Target="/ppt/slides/slide3.xml" Id="R7b56713a0e3e431c" /><Relationship Type="http://schemas.openxmlformats.org/officeDocument/2006/relationships/slide" Target="/ppt/slides/slide4.xml" Id="R5fcd6a2adb9e47d4" /><Relationship Type="http://schemas.openxmlformats.org/officeDocument/2006/relationships/slide" Target="/ppt/slides/slide5.xml" Id="Rbda08d967cab45d4" /><Relationship Type="http://schemas.openxmlformats.org/officeDocument/2006/relationships/slide" Target="/ppt/slides/slide6.xml" Id="Raabdafa5362547f8" /><Relationship Type="http://schemas.openxmlformats.org/officeDocument/2006/relationships/slide" Target="/ppt/slides/slide7.xml" Id="Rb28b578fb3be49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d327746b54b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26612268f4be1" /><Relationship Type="http://schemas.openxmlformats.org/officeDocument/2006/relationships/theme" Target="/ppt/slideMasters/theme/theme1.xml" Id="R88f1c13343c848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726612268f4b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7fd703d7042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a925da4a6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da7df58474d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b9cf4dac243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a541e0f684a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736223b5647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e8e4e516e4d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LASSE 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EIDE HOLDING AS ble etablert [år] og holder til i 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−434 442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−107 823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Sandsbygda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4230 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989 011 936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EIDE HOLDING AS</a:t>
            </a:r>
          </a:p>
        </p:txBody>
      </p:sp>
    </p:spTree>
  </p:cSld>
  <p:clrMapOvr>
    <a:masterClrMapping xmlns:a="http://schemas.openxmlformats.org/drawingml/2006/main"/>
  </p:clrMapOvr>
</p:sld>
</file>