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cf83e3cd6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f03a72b754a0c"/>
  </p:sldMasterIdLst>
  <p:sldIdLst>
    <p:sldId xmlns:r="http://schemas.openxmlformats.org/officeDocument/2006/relationships" id="256" r:id="R04393f3ac4964173"/>
    <p:sldId xmlns:r="http://schemas.openxmlformats.org/officeDocument/2006/relationships" id="257" r:id="R1103eeca1ed548b3"/>
    <p:sldId xmlns:r="http://schemas.openxmlformats.org/officeDocument/2006/relationships" id="258" r:id="R84868e1c78524439"/>
    <p:sldId xmlns:r="http://schemas.openxmlformats.org/officeDocument/2006/relationships" id="259" r:id="R51af738489564e63"/>
    <p:sldId xmlns:r="http://schemas.openxmlformats.org/officeDocument/2006/relationships" id="260" r:id="R1ae703605b594285"/>
    <p:sldId xmlns:r="http://schemas.openxmlformats.org/officeDocument/2006/relationships" id="261" r:id="Rd4a1a6e8d19041cd"/>
    <p:sldId xmlns:r="http://schemas.openxmlformats.org/officeDocument/2006/relationships" id="262" r:id="Radf2125e3cde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f03a72b754a0c" /><Relationship Type="http://schemas.openxmlformats.org/officeDocument/2006/relationships/slide" Target="/ppt/slides/slide1.xml" Id="R04393f3ac4964173" /><Relationship Type="http://schemas.openxmlformats.org/officeDocument/2006/relationships/slide" Target="/ppt/slides/slide2.xml" Id="R1103eeca1ed548b3" /><Relationship Type="http://schemas.openxmlformats.org/officeDocument/2006/relationships/slide" Target="/ppt/slides/slide3.xml" Id="R84868e1c78524439" /><Relationship Type="http://schemas.openxmlformats.org/officeDocument/2006/relationships/slide" Target="/ppt/slides/slide4.xml" Id="R51af738489564e63" /><Relationship Type="http://schemas.openxmlformats.org/officeDocument/2006/relationships/slide" Target="/ppt/slides/slide5.xml" Id="R1ae703605b594285" /><Relationship Type="http://schemas.openxmlformats.org/officeDocument/2006/relationships/slide" Target="/ppt/slides/slide6.xml" Id="Rd4a1a6e8d19041cd" /><Relationship Type="http://schemas.openxmlformats.org/officeDocument/2006/relationships/slide" Target="/ppt/slides/slide7.xml" Id="Radf2125e3cde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f441319f4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9cc1c71c445f" /><Relationship Type="http://schemas.openxmlformats.org/officeDocument/2006/relationships/theme" Target="/ppt/slideMasters/theme/theme1.xml" Id="R220829fdd87f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f9cc1c71c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2350f340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216d78fc5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7b482725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2a3d7bb9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31d90d6a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1abcb02fb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29e7e4f30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GURIBY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GURIBY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16 286 961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GURIBY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Løxaveien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