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766d0ad52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9e31fccad493a"/>
  </p:sldMasterIdLst>
  <p:sldIdLst>
    <p:sldId xmlns:r="http://schemas.openxmlformats.org/officeDocument/2006/relationships" id="256" r:id="R48d6c0215984461d"/>
    <p:sldId xmlns:r="http://schemas.openxmlformats.org/officeDocument/2006/relationships" id="257" r:id="Rf152741f6032417e"/>
    <p:sldId xmlns:r="http://schemas.openxmlformats.org/officeDocument/2006/relationships" id="258" r:id="Rfc75f448f0114246"/>
    <p:sldId xmlns:r="http://schemas.openxmlformats.org/officeDocument/2006/relationships" id="259" r:id="R563e7dd545ae4f24"/>
    <p:sldId xmlns:r="http://schemas.openxmlformats.org/officeDocument/2006/relationships" id="260" r:id="R4c3f3facb3b94aea"/>
    <p:sldId xmlns:r="http://schemas.openxmlformats.org/officeDocument/2006/relationships" id="261" r:id="R3accf30462214b97"/>
    <p:sldId xmlns:r="http://schemas.openxmlformats.org/officeDocument/2006/relationships" id="262" r:id="R95d1b707212f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9e31fccad493a" /><Relationship Type="http://schemas.openxmlformats.org/officeDocument/2006/relationships/slide" Target="/ppt/slides/slide1.xml" Id="R48d6c0215984461d" /><Relationship Type="http://schemas.openxmlformats.org/officeDocument/2006/relationships/slide" Target="/ppt/slides/slide2.xml" Id="Rf152741f6032417e" /><Relationship Type="http://schemas.openxmlformats.org/officeDocument/2006/relationships/slide" Target="/ppt/slides/slide3.xml" Id="Rfc75f448f0114246" /><Relationship Type="http://schemas.openxmlformats.org/officeDocument/2006/relationships/slide" Target="/ppt/slides/slide4.xml" Id="R563e7dd545ae4f24" /><Relationship Type="http://schemas.openxmlformats.org/officeDocument/2006/relationships/slide" Target="/ppt/slides/slide5.xml" Id="R4c3f3facb3b94aea" /><Relationship Type="http://schemas.openxmlformats.org/officeDocument/2006/relationships/slide" Target="/ppt/slides/slide6.xml" Id="R3accf30462214b97" /><Relationship Type="http://schemas.openxmlformats.org/officeDocument/2006/relationships/slide" Target="/ppt/slides/slide7.xml" Id="R95d1b707212f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b67d745b5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bb67a5d1a4f91" /><Relationship Type="http://schemas.openxmlformats.org/officeDocument/2006/relationships/theme" Target="/ppt/slideMasters/theme/theme1.xml" Id="R9542e81f8481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bb67a5d1a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dfa78f6fa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6dc538fed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c9c99f700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fc3ba5f9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3a009c165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adfec97db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fe0b598c2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EMLA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13 284 325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METTE LAURITZEN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21D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31 13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