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414920b69247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df1304eda94b02"/>
  </p:sldMasterIdLst>
  <p:sldIdLst>
    <p:sldId xmlns:r="http://schemas.openxmlformats.org/officeDocument/2006/relationships" id="256" r:id="Rc1a2000b7c8f4762"/>
    <p:sldId xmlns:r="http://schemas.openxmlformats.org/officeDocument/2006/relationships" id="257" r:id="Rce4e3ee0fb884568"/>
    <p:sldId xmlns:r="http://schemas.openxmlformats.org/officeDocument/2006/relationships" id="258" r:id="Rc20b17eac99645eb"/>
    <p:sldId xmlns:r="http://schemas.openxmlformats.org/officeDocument/2006/relationships" id="259" r:id="Rc29b4871acf9424c"/>
    <p:sldId xmlns:r="http://schemas.openxmlformats.org/officeDocument/2006/relationships" id="260" r:id="R6b8b80cc58f44d48"/>
    <p:sldId xmlns:r="http://schemas.openxmlformats.org/officeDocument/2006/relationships" id="261" r:id="Rdf1f7b0e96d64dbc"/>
    <p:sldId xmlns:r="http://schemas.openxmlformats.org/officeDocument/2006/relationships" id="262" r:id="R0ae86c8d0c7541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df1304eda94b02" /><Relationship Type="http://schemas.openxmlformats.org/officeDocument/2006/relationships/slide" Target="/ppt/slides/slide1.xml" Id="Rc1a2000b7c8f4762" /><Relationship Type="http://schemas.openxmlformats.org/officeDocument/2006/relationships/slide" Target="/ppt/slides/slide2.xml" Id="Rce4e3ee0fb884568" /><Relationship Type="http://schemas.openxmlformats.org/officeDocument/2006/relationships/slide" Target="/ppt/slides/slide3.xml" Id="Rc20b17eac99645eb" /><Relationship Type="http://schemas.openxmlformats.org/officeDocument/2006/relationships/slide" Target="/ppt/slides/slide4.xml" Id="Rc29b4871acf9424c" /><Relationship Type="http://schemas.openxmlformats.org/officeDocument/2006/relationships/slide" Target="/ppt/slides/slide5.xml" Id="R6b8b80cc58f44d48" /><Relationship Type="http://schemas.openxmlformats.org/officeDocument/2006/relationships/slide" Target="/ppt/slides/slide6.xml" Id="Rdf1f7b0e96d64dbc" /><Relationship Type="http://schemas.openxmlformats.org/officeDocument/2006/relationships/slide" Target="/ppt/slides/slide7.xml" Id="R0ae86c8d0c7541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ebbab803c448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e05fb453b4fbd" /><Relationship Type="http://schemas.openxmlformats.org/officeDocument/2006/relationships/theme" Target="/ppt/slideMasters/theme/theme1.xml" Id="R721c65a3eb9049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8e05fb453b4f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d78e2576c45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df36e0e7a46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ee57a351743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04a63289641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01e4029dd47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c96631b324a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9f70d928147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JABRA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JABRA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JABRA INVEST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JABRA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JABRA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JABRA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252 728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213 468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1 207 154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6 666 166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11 702 804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JABRA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BRANÆS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JABRA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Tjernsrudveien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jan.branaes@gmail.com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989 014 935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JABRA INVEST AS</a:t>
            </a:r>
          </a:p>
        </p:txBody>
      </p:sp>
    </p:spTree>
  </p:cSld>
  <p:clrMapOvr>
    <a:masterClrMapping xmlns:a="http://schemas.openxmlformats.org/drawingml/2006/main"/>
  </p:clrMapOvr>
</p:sld>
</file>