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2611c1715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24fe0602b411d"/>
  </p:sldMasterIdLst>
  <p:sldIdLst>
    <p:sldId xmlns:r="http://schemas.openxmlformats.org/officeDocument/2006/relationships" id="256" r:id="R5cc096042a3c4a4a"/>
    <p:sldId xmlns:r="http://schemas.openxmlformats.org/officeDocument/2006/relationships" id="257" r:id="Re36e8424d568457a"/>
    <p:sldId xmlns:r="http://schemas.openxmlformats.org/officeDocument/2006/relationships" id="258" r:id="R5866c82450314aa4"/>
    <p:sldId xmlns:r="http://schemas.openxmlformats.org/officeDocument/2006/relationships" id="259" r:id="R8284ec0f813349c6"/>
    <p:sldId xmlns:r="http://schemas.openxmlformats.org/officeDocument/2006/relationships" id="260" r:id="R172b6a44641a464e"/>
    <p:sldId xmlns:r="http://schemas.openxmlformats.org/officeDocument/2006/relationships" id="261" r:id="Rb360261843204690"/>
    <p:sldId xmlns:r="http://schemas.openxmlformats.org/officeDocument/2006/relationships" id="262" r:id="Rfb9acdfac014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24fe0602b411d" /><Relationship Type="http://schemas.openxmlformats.org/officeDocument/2006/relationships/slide" Target="/ppt/slides/slide1.xml" Id="R5cc096042a3c4a4a" /><Relationship Type="http://schemas.openxmlformats.org/officeDocument/2006/relationships/slide" Target="/ppt/slides/slide2.xml" Id="Re36e8424d568457a" /><Relationship Type="http://schemas.openxmlformats.org/officeDocument/2006/relationships/slide" Target="/ppt/slides/slide3.xml" Id="R5866c82450314aa4" /><Relationship Type="http://schemas.openxmlformats.org/officeDocument/2006/relationships/slide" Target="/ppt/slides/slide4.xml" Id="R8284ec0f813349c6" /><Relationship Type="http://schemas.openxmlformats.org/officeDocument/2006/relationships/slide" Target="/ppt/slides/slide5.xml" Id="R172b6a44641a464e" /><Relationship Type="http://schemas.openxmlformats.org/officeDocument/2006/relationships/slide" Target="/ppt/slides/slide6.xml" Id="Rb360261843204690" /><Relationship Type="http://schemas.openxmlformats.org/officeDocument/2006/relationships/slide" Target="/ppt/slides/slide7.xml" Id="Rfb9acdfac014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0648b2703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e44fb584d424d" /><Relationship Type="http://schemas.openxmlformats.org/officeDocument/2006/relationships/theme" Target="/ppt/slideMasters/theme/theme1.xml" Id="R2cedb4bd33eb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e44fb584d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fbc5c8c1f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855bfa7c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a26a142c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4f38e635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44d7923a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901c483c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5d312368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13 029 575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VEGARD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