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926d22832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8016c6d744c52"/>
  </p:sldMasterIdLst>
  <p:sldIdLst>
    <p:sldId xmlns:r="http://schemas.openxmlformats.org/officeDocument/2006/relationships" id="256" r:id="Rdf3f7dbb9118466b"/>
    <p:sldId xmlns:r="http://schemas.openxmlformats.org/officeDocument/2006/relationships" id="257" r:id="Reb1c740d59b44a19"/>
    <p:sldId xmlns:r="http://schemas.openxmlformats.org/officeDocument/2006/relationships" id="258" r:id="Rcb436e9133e841c2"/>
    <p:sldId xmlns:r="http://schemas.openxmlformats.org/officeDocument/2006/relationships" id="259" r:id="R1656e60ddc2f41bb"/>
    <p:sldId xmlns:r="http://schemas.openxmlformats.org/officeDocument/2006/relationships" id="260" r:id="R9938e22a28c84873"/>
    <p:sldId xmlns:r="http://schemas.openxmlformats.org/officeDocument/2006/relationships" id="261" r:id="R8a7f551d42fd4d7a"/>
    <p:sldId xmlns:r="http://schemas.openxmlformats.org/officeDocument/2006/relationships" id="262" r:id="R9e5d8b83c8e2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8016c6d744c52" /><Relationship Type="http://schemas.openxmlformats.org/officeDocument/2006/relationships/slide" Target="/ppt/slides/slide1.xml" Id="Rdf3f7dbb9118466b" /><Relationship Type="http://schemas.openxmlformats.org/officeDocument/2006/relationships/slide" Target="/ppt/slides/slide2.xml" Id="Reb1c740d59b44a19" /><Relationship Type="http://schemas.openxmlformats.org/officeDocument/2006/relationships/slide" Target="/ppt/slides/slide3.xml" Id="Rcb436e9133e841c2" /><Relationship Type="http://schemas.openxmlformats.org/officeDocument/2006/relationships/slide" Target="/ppt/slides/slide4.xml" Id="R1656e60ddc2f41bb" /><Relationship Type="http://schemas.openxmlformats.org/officeDocument/2006/relationships/slide" Target="/ppt/slides/slide5.xml" Id="R9938e22a28c84873" /><Relationship Type="http://schemas.openxmlformats.org/officeDocument/2006/relationships/slide" Target="/ppt/slides/slide6.xml" Id="R8a7f551d42fd4d7a" /><Relationship Type="http://schemas.openxmlformats.org/officeDocument/2006/relationships/slide" Target="/ppt/slides/slide7.xml" Id="R9e5d8b83c8e2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3e4384722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9df64e01447e" /><Relationship Type="http://schemas.openxmlformats.org/officeDocument/2006/relationships/theme" Target="/ppt/slideMasters/theme/theme1.xml" Id="R9c6e514a9def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79df64e01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c47ff909f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f53f9386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bc55d1c36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e198ec4d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ce8a5a474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331e5130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7245cad62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FALCH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FALCH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MALCOLM FALCH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BJERKE FALCH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