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0ae2055d5341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dd5f99f7943f9"/>
  </p:sldMasterIdLst>
  <p:sldIdLst>
    <p:sldId xmlns:r="http://schemas.openxmlformats.org/officeDocument/2006/relationships" id="256" r:id="R102dbd9109164dd1"/>
    <p:sldId xmlns:r="http://schemas.openxmlformats.org/officeDocument/2006/relationships" id="257" r:id="Ra2d8137d1bfe49fa"/>
    <p:sldId xmlns:r="http://schemas.openxmlformats.org/officeDocument/2006/relationships" id="258" r:id="Ra8aa681f5da74b2f"/>
    <p:sldId xmlns:r="http://schemas.openxmlformats.org/officeDocument/2006/relationships" id="259" r:id="R55e85ecd252d49d4"/>
    <p:sldId xmlns:r="http://schemas.openxmlformats.org/officeDocument/2006/relationships" id="260" r:id="Rc3b60138be704e84"/>
    <p:sldId xmlns:r="http://schemas.openxmlformats.org/officeDocument/2006/relationships" id="261" r:id="R5cf7099381794dec"/>
    <p:sldId xmlns:r="http://schemas.openxmlformats.org/officeDocument/2006/relationships" id="262" r:id="R273a0948266d42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dd5f99f7943f9" /><Relationship Type="http://schemas.openxmlformats.org/officeDocument/2006/relationships/slide" Target="/ppt/slides/slide1.xml" Id="R102dbd9109164dd1" /><Relationship Type="http://schemas.openxmlformats.org/officeDocument/2006/relationships/slide" Target="/ppt/slides/slide2.xml" Id="Ra2d8137d1bfe49fa" /><Relationship Type="http://schemas.openxmlformats.org/officeDocument/2006/relationships/slide" Target="/ppt/slides/slide3.xml" Id="Ra8aa681f5da74b2f" /><Relationship Type="http://schemas.openxmlformats.org/officeDocument/2006/relationships/slide" Target="/ppt/slides/slide4.xml" Id="R55e85ecd252d49d4" /><Relationship Type="http://schemas.openxmlformats.org/officeDocument/2006/relationships/slide" Target="/ppt/slides/slide5.xml" Id="Rc3b60138be704e84" /><Relationship Type="http://schemas.openxmlformats.org/officeDocument/2006/relationships/slide" Target="/ppt/slides/slide6.xml" Id="R5cf7099381794dec" /><Relationship Type="http://schemas.openxmlformats.org/officeDocument/2006/relationships/slide" Target="/ppt/slides/slide7.xml" Id="R273a0948266d42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c4c86e3f7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27dfcb15745f8" /><Relationship Type="http://schemas.openxmlformats.org/officeDocument/2006/relationships/theme" Target="/ppt/slideMasters/theme/theme1.xml" Id="R3a68af8e7ef1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27dfcb15745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524514bb3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3956c455b42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20212e51f4a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8281f4b68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f6df78e22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4b22332a34e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27b1e6be5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TANNLEGE HERMANSEN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TANNLEGE HERMANSEN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10 001 621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12 381 443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HERMANSEN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MARIE HERMANSEN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Siggerudveien 908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1425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86 55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palhermansen@hotmail.com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