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e317ccff9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50b8c1df74301"/>
  </p:sldMasterIdLst>
  <p:sldIdLst>
    <p:sldId xmlns:r="http://schemas.openxmlformats.org/officeDocument/2006/relationships" id="256" r:id="Re76be04de1b84a34"/>
    <p:sldId xmlns:r="http://schemas.openxmlformats.org/officeDocument/2006/relationships" id="257" r:id="Ree92c303d54c4afc"/>
    <p:sldId xmlns:r="http://schemas.openxmlformats.org/officeDocument/2006/relationships" id="258" r:id="R0552c9a4474f469c"/>
    <p:sldId xmlns:r="http://schemas.openxmlformats.org/officeDocument/2006/relationships" id="259" r:id="R4cce5691911d4ef3"/>
    <p:sldId xmlns:r="http://schemas.openxmlformats.org/officeDocument/2006/relationships" id="260" r:id="Rd4ec74486d0a42d7"/>
    <p:sldId xmlns:r="http://schemas.openxmlformats.org/officeDocument/2006/relationships" id="261" r:id="Ra7faac151d524d53"/>
    <p:sldId xmlns:r="http://schemas.openxmlformats.org/officeDocument/2006/relationships" id="262" r:id="R35366c266127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50b8c1df74301" /><Relationship Type="http://schemas.openxmlformats.org/officeDocument/2006/relationships/slide" Target="/ppt/slides/slide1.xml" Id="Re76be04de1b84a34" /><Relationship Type="http://schemas.openxmlformats.org/officeDocument/2006/relationships/slide" Target="/ppt/slides/slide2.xml" Id="Ree92c303d54c4afc" /><Relationship Type="http://schemas.openxmlformats.org/officeDocument/2006/relationships/slide" Target="/ppt/slides/slide3.xml" Id="R0552c9a4474f469c" /><Relationship Type="http://schemas.openxmlformats.org/officeDocument/2006/relationships/slide" Target="/ppt/slides/slide4.xml" Id="R4cce5691911d4ef3" /><Relationship Type="http://schemas.openxmlformats.org/officeDocument/2006/relationships/slide" Target="/ppt/slides/slide5.xml" Id="Rd4ec74486d0a42d7" /><Relationship Type="http://schemas.openxmlformats.org/officeDocument/2006/relationships/slide" Target="/ppt/slides/slide6.xml" Id="Ra7faac151d524d53" /><Relationship Type="http://schemas.openxmlformats.org/officeDocument/2006/relationships/slide" Target="/ppt/slides/slide7.xml" Id="R35366c266127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881f4cf02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788ba6944d0f" /><Relationship Type="http://schemas.openxmlformats.org/officeDocument/2006/relationships/theme" Target="/ppt/slideMasters/theme/theme1.xml" Id="Rc96eeba9c36b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8788ba694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c210c8f68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8276bff49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6edabed8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a0020904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afa61ec5e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9c1ae8eb9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d08dafdf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