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889e38515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f76ad2d5f94f52"/>
  </p:sldMasterIdLst>
  <p:sldIdLst>
    <p:sldId xmlns:r="http://schemas.openxmlformats.org/officeDocument/2006/relationships" id="256" r:id="R12331fa1eda8401a"/>
    <p:sldId xmlns:r="http://schemas.openxmlformats.org/officeDocument/2006/relationships" id="257" r:id="Rfe4beccfac7a4b09"/>
    <p:sldId xmlns:r="http://schemas.openxmlformats.org/officeDocument/2006/relationships" id="258" r:id="R0048119146da4f3c"/>
    <p:sldId xmlns:r="http://schemas.openxmlformats.org/officeDocument/2006/relationships" id="259" r:id="Ref5a31bebb154370"/>
    <p:sldId xmlns:r="http://schemas.openxmlformats.org/officeDocument/2006/relationships" id="260" r:id="R2c58c831b3d24611"/>
    <p:sldId xmlns:r="http://schemas.openxmlformats.org/officeDocument/2006/relationships" id="261" r:id="R329c6a32a97c47cc"/>
    <p:sldId xmlns:r="http://schemas.openxmlformats.org/officeDocument/2006/relationships" id="262" r:id="Rdb79957cb1f244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76ad2d5f94f52" /><Relationship Type="http://schemas.openxmlformats.org/officeDocument/2006/relationships/slide" Target="/ppt/slides/slide1.xml" Id="R12331fa1eda8401a" /><Relationship Type="http://schemas.openxmlformats.org/officeDocument/2006/relationships/slide" Target="/ppt/slides/slide2.xml" Id="Rfe4beccfac7a4b09" /><Relationship Type="http://schemas.openxmlformats.org/officeDocument/2006/relationships/slide" Target="/ppt/slides/slide3.xml" Id="R0048119146da4f3c" /><Relationship Type="http://schemas.openxmlformats.org/officeDocument/2006/relationships/slide" Target="/ppt/slides/slide4.xml" Id="Ref5a31bebb154370" /><Relationship Type="http://schemas.openxmlformats.org/officeDocument/2006/relationships/slide" Target="/ppt/slides/slide5.xml" Id="R2c58c831b3d24611" /><Relationship Type="http://schemas.openxmlformats.org/officeDocument/2006/relationships/slide" Target="/ppt/slides/slide6.xml" Id="R329c6a32a97c47cc" /><Relationship Type="http://schemas.openxmlformats.org/officeDocument/2006/relationships/slide" Target="/ppt/slides/slide7.xml" Id="Rdb79957cb1f244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540cfb3ec4a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5f81d43854a59" /><Relationship Type="http://schemas.openxmlformats.org/officeDocument/2006/relationships/theme" Target="/ppt/slideMasters/theme/theme1.xml" Id="R592e6d69d13e4f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15f81d4385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b55d2ea4e4a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6c98a66424f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74f34b30f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ab8202922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6877b3ef8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dd43e7c6544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12d7001c2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GRIMSMO ELINE CASPERSEN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