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6b2dc56cf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476dde6d84c55"/>
  </p:sldMasterIdLst>
  <p:sldIdLst>
    <p:sldId xmlns:r="http://schemas.openxmlformats.org/officeDocument/2006/relationships" id="256" r:id="Rc88f6a9996144250"/>
    <p:sldId xmlns:r="http://schemas.openxmlformats.org/officeDocument/2006/relationships" id="257" r:id="R9b9e7218ee454daf"/>
    <p:sldId xmlns:r="http://schemas.openxmlformats.org/officeDocument/2006/relationships" id="258" r:id="Rfe65fb3d707e472a"/>
    <p:sldId xmlns:r="http://schemas.openxmlformats.org/officeDocument/2006/relationships" id="259" r:id="R13e5c74428de4031"/>
    <p:sldId xmlns:r="http://schemas.openxmlformats.org/officeDocument/2006/relationships" id="260" r:id="R2a79c4953d474da3"/>
    <p:sldId xmlns:r="http://schemas.openxmlformats.org/officeDocument/2006/relationships" id="261" r:id="R1e2b284ea58446b6"/>
    <p:sldId xmlns:r="http://schemas.openxmlformats.org/officeDocument/2006/relationships" id="262" r:id="Ree25a8d584f6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476dde6d84c55" /><Relationship Type="http://schemas.openxmlformats.org/officeDocument/2006/relationships/slide" Target="/ppt/slides/slide1.xml" Id="Rc88f6a9996144250" /><Relationship Type="http://schemas.openxmlformats.org/officeDocument/2006/relationships/slide" Target="/ppt/slides/slide2.xml" Id="R9b9e7218ee454daf" /><Relationship Type="http://schemas.openxmlformats.org/officeDocument/2006/relationships/slide" Target="/ppt/slides/slide3.xml" Id="Rfe65fb3d707e472a" /><Relationship Type="http://schemas.openxmlformats.org/officeDocument/2006/relationships/slide" Target="/ppt/slides/slide4.xml" Id="R13e5c74428de4031" /><Relationship Type="http://schemas.openxmlformats.org/officeDocument/2006/relationships/slide" Target="/ppt/slides/slide5.xml" Id="R2a79c4953d474da3" /><Relationship Type="http://schemas.openxmlformats.org/officeDocument/2006/relationships/slide" Target="/ppt/slides/slide6.xml" Id="R1e2b284ea58446b6" /><Relationship Type="http://schemas.openxmlformats.org/officeDocument/2006/relationships/slide" Target="/ppt/slides/slide7.xml" Id="Ree25a8d584f6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bff3ae0d6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7313685cc4711" /><Relationship Type="http://schemas.openxmlformats.org/officeDocument/2006/relationships/theme" Target="/ppt/slideMasters/theme/theme1.xml" Id="R7e430c0a2bb1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7313685cc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0d3eb50b0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3bddbc9d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7487cb347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c971968d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635c32d32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38b364f0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f10e9f7e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