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aac98da38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2dd3c702f4748"/>
  </p:sldMasterIdLst>
  <p:sldIdLst>
    <p:sldId xmlns:r="http://schemas.openxmlformats.org/officeDocument/2006/relationships" id="256" r:id="R24bfc8927e7a43ff"/>
    <p:sldId xmlns:r="http://schemas.openxmlformats.org/officeDocument/2006/relationships" id="257" r:id="R42cb8c2fb0964a7b"/>
    <p:sldId xmlns:r="http://schemas.openxmlformats.org/officeDocument/2006/relationships" id="258" r:id="Rd7e0638c13e7416e"/>
    <p:sldId xmlns:r="http://schemas.openxmlformats.org/officeDocument/2006/relationships" id="259" r:id="Re869df070d904b96"/>
    <p:sldId xmlns:r="http://schemas.openxmlformats.org/officeDocument/2006/relationships" id="260" r:id="Rc4d0f6c212444a46"/>
    <p:sldId xmlns:r="http://schemas.openxmlformats.org/officeDocument/2006/relationships" id="261" r:id="Rb8bc0ddbda854e75"/>
    <p:sldId xmlns:r="http://schemas.openxmlformats.org/officeDocument/2006/relationships" id="262" r:id="R40c0e94cccf9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2dd3c702f4748" /><Relationship Type="http://schemas.openxmlformats.org/officeDocument/2006/relationships/slide" Target="/ppt/slides/slide1.xml" Id="R24bfc8927e7a43ff" /><Relationship Type="http://schemas.openxmlformats.org/officeDocument/2006/relationships/slide" Target="/ppt/slides/slide2.xml" Id="R42cb8c2fb0964a7b" /><Relationship Type="http://schemas.openxmlformats.org/officeDocument/2006/relationships/slide" Target="/ppt/slides/slide3.xml" Id="Rd7e0638c13e7416e" /><Relationship Type="http://schemas.openxmlformats.org/officeDocument/2006/relationships/slide" Target="/ppt/slides/slide4.xml" Id="Re869df070d904b96" /><Relationship Type="http://schemas.openxmlformats.org/officeDocument/2006/relationships/slide" Target="/ppt/slides/slide5.xml" Id="Rc4d0f6c212444a46" /><Relationship Type="http://schemas.openxmlformats.org/officeDocument/2006/relationships/slide" Target="/ppt/slides/slide6.xml" Id="Rb8bc0ddbda854e75" /><Relationship Type="http://schemas.openxmlformats.org/officeDocument/2006/relationships/slide" Target="/ppt/slides/slide7.xml" Id="R40c0e94cccf9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952f21cf2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49b152c542d8" /><Relationship Type="http://schemas.openxmlformats.org/officeDocument/2006/relationships/theme" Target="/ppt/slideMasters/theme/theme1.xml" Id="R41448cdfa852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949b152c5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08c751f2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6e3e5b735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ad870a79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f6d3f1022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bb08e30bf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28f05ebe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05404f93f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REDUX INVESTEX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REDUX INVESTEX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12 695 049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HOMELIEN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