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71758799c2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0d5ff739914ad9"/>
  </p:sldMasterIdLst>
  <p:sldIdLst>
    <p:sldId xmlns:r="http://schemas.openxmlformats.org/officeDocument/2006/relationships" id="256" r:id="R0ac19d04695d4ffc"/>
    <p:sldId xmlns:r="http://schemas.openxmlformats.org/officeDocument/2006/relationships" id="257" r:id="R8ae82fcd2e7949a0"/>
    <p:sldId xmlns:r="http://schemas.openxmlformats.org/officeDocument/2006/relationships" id="258" r:id="Rb44d515bcbaf4e52"/>
    <p:sldId xmlns:r="http://schemas.openxmlformats.org/officeDocument/2006/relationships" id="259" r:id="Rd19aaf440d0d4aba"/>
    <p:sldId xmlns:r="http://schemas.openxmlformats.org/officeDocument/2006/relationships" id="260" r:id="R2c40799fc8934f5d"/>
    <p:sldId xmlns:r="http://schemas.openxmlformats.org/officeDocument/2006/relationships" id="261" r:id="Ra96b8b90b1614c33"/>
    <p:sldId xmlns:r="http://schemas.openxmlformats.org/officeDocument/2006/relationships" id="262" r:id="R473571907a97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d5ff739914ad9" /><Relationship Type="http://schemas.openxmlformats.org/officeDocument/2006/relationships/slide" Target="/ppt/slides/slide1.xml" Id="R0ac19d04695d4ffc" /><Relationship Type="http://schemas.openxmlformats.org/officeDocument/2006/relationships/slide" Target="/ppt/slides/slide2.xml" Id="R8ae82fcd2e7949a0" /><Relationship Type="http://schemas.openxmlformats.org/officeDocument/2006/relationships/slide" Target="/ppt/slides/slide3.xml" Id="Rb44d515bcbaf4e52" /><Relationship Type="http://schemas.openxmlformats.org/officeDocument/2006/relationships/slide" Target="/ppt/slides/slide4.xml" Id="Rd19aaf440d0d4aba" /><Relationship Type="http://schemas.openxmlformats.org/officeDocument/2006/relationships/slide" Target="/ppt/slides/slide5.xml" Id="R2c40799fc8934f5d" /><Relationship Type="http://schemas.openxmlformats.org/officeDocument/2006/relationships/slide" Target="/ppt/slides/slide6.xml" Id="Ra96b8b90b1614c33" /><Relationship Type="http://schemas.openxmlformats.org/officeDocument/2006/relationships/slide" Target="/ppt/slides/slide7.xml" Id="R473571907a97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eebb37c40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f4d949c764189" /><Relationship Type="http://schemas.openxmlformats.org/officeDocument/2006/relationships/theme" Target="/ppt/slideMasters/theme/theme1.xml" Id="R442ae3e417f840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af4d949c76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fac84e954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c2e0dae2942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f4663b2fc4f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bd613bbbe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07ea1b65744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f8e7eb71d47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31968db2244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JEMS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JEMS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7 482 229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164 720 103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168 800 103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HÅVALDSRUD JOSTEIN NYDAHL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01 45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josteinh@mamut.com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