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8c6101aa5044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80bc42e4354288"/>
  </p:sldMasterIdLst>
  <p:sldIdLst>
    <p:sldId xmlns:r="http://schemas.openxmlformats.org/officeDocument/2006/relationships" id="256" r:id="R8cd82e187e234f27"/>
    <p:sldId xmlns:r="http://schemas.openxmlformats.org/officeDocument/2006/relationships" id="257" r:id="R508033c1584e4505"/>
    <p:sldId xmlns:r="http://schemas.openxmlformats.org/officeDocument/2006/relationships" id="258" r:id="R75c3b2974ee24623"/>
    <p:sldId xmlns:r="http://schemas.openxmlformats.org/officeDocument/2006/relationships" id="259" r:id="Ra5b16d61af874a7e"/>
    <p:sldId xmlns:r="http://schemas.openxmlformats.org/officeDocument/2006/relationships" id="260" r:id="Rdc3ff784cfe44cc1"/>
    <p:sldId xmlns:r="http://schemas.openxmlformats.org/officeDocument/2006/relationships" id="261" r:id="Rcbd31083e04b4daf"/>
    <p:sldId xmlns:r="http://schemas.openxmlformats.org/officeDocument/2006/relationships" id="262" r:id="R403cec6aea594a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0bc42e4354288" /><Relationship Type="http://schemas.openxmlformats.org/officeDocument/2006/relationships/slide" Target="/ppt/slides/slide1.xml" Id="R8cd82e187e234f27" /><Relationship Type="http://schemas.openxmlformats.org/officeDocument/2006/relationships/slide" Target="/ppt/slides/slide2.xml" Id="R508033c1584e4505" /><Relationship Type="http://schemas.openxmlformats.org/officeDocument/2006/relationships/slide" Target="/ppt/slides/slide3.xml" Id="R75c3b2974ee24623" /><Relationship Type="http://schemas.openxmlformats.org/officeDocument/2006/relationships/slide" Target="/ppt/slides/slide4.xml" Id="Ra5b16d61af874a7e" /><Relationship Type="http://schemas.openxmlformats.org/officeDocument/2006/relationships/slide" Target="/ppt/slides/slide5.xml" Id="Rdc3ff784cfe44cc1" /><Relationship Type="http://schemas.openxmlformats.org/officeDocument/2006/relationships/slide" Target="/ppt/slides/slide6.xml" Id="Rcbd31083e04b4daf" /><Relationship Type="http://schemas.openxmlformats.org/officeDocument/2006/relationships/slide" Target="/ppt/slides/slide7.xml" Id="R403cec6aea594a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303251c4b40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a2026e3b84fac" /><Relationship Type="http://schemas.openxmlformats.org/officeDocument/2006/relationships/theme" Target="/ppt/slideMasters/theme/theme1.xml" Id="Rbc01368120df44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5a2026e3b84f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51b9f577d4a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ef0c6d05648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5a89900c745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2c98386134b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ca5f6cea34a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66496cc9f47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14f9a93cd44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RE-INVEST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997 183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3 258 971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4 191 195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ERTZGAARD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Ertzgaard, Bergerveien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989 024 299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RE-INVEST AS</a:t>
            </a:r>
          </a:p>
        </p:txBody>
      </p:sp>
    </p:spTree>
  </p:cSld>
  <p:clrMapOvr>
    <a:masterClrMapping xmlns:a="http://schemas.openxmlformats.org/drawingml/2006/main"/>
  </p:clrMapOvr>
</p:sld>
</file>