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6c4dc99c8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3844cc30d4ce6"/>
  </p:sldMasterIdLst>
  <p:sldIdLst>
    <p:sldId xmlns:r="http://schemas.openxmlformats.org/officeDocument/2006/relationships" id="256" r:id="R9f76d411027645a4"/>
    <p:sldId xmlns:r="http://schemas.openxmlformats.org/officeDocument/2006/relationships" id="257" r:id="Rc107984845f846e6"/>
    <p:sldId xmlns:r="http://schemas.openxmlformats.org/officeDocument/2006/relationships" id="258" r:id="Rd110bb4051b04334"/>
    <p:sldId xmlns:r="http://schemas.openxmlformats.org/officeDocument/2006/relationships" id="259" r:id="Rf8dc672076a54351"/>
    <p:sldId xmlns:r="http://schemas.openxmlformats.org/officeDocument/2006/relationships" id="260" r:id="R386f9df3112d4078"/>
    <p:sldId xmlns:r="http://schemas.openxmlformats.org/officeDocument/2006/relationships" id="261" r:id="R1fc4ce3b20a44db0"/>
    <p:sldId xmlns:r="http://schemas.openxmlformats.org/officeDocument/2006/relationships" id="262" r:id="R555483d80061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3844cc30d4ce6" /><Relationship Type="http://schemas.openxmlformats.org/officeDocument/2006/relationships/slide" Target="/ppt/slides/slide1.xml" Id="R9f76d411027645a4" /><Relationship Type="http://schemas.openxmlformats.org/officeDocument/2006/relationships/slide" Target="/ppt/slides/slide2.xml" Id="Rc107984845f846e6" /><Relationship Type="http://schemas.openxmlformats.org/officeDocument/2006/relationships/slide" Target="/ppt/slides/slide3.xml" Id="Rd110bb4051b04334" /><Relationship Type="http://schemas.openxmlformats.org/officeDocument/2006/relationships/slide" Target="/ppt/slides/slide4.xml" Id="Rf8dc672076a54351" /><Relationship Type="http://schemas.openxmlformats.org/officeDocument/2006/relationships/slide" Target="/ppt/slides/slide5.xml" Id="R386f9df3112d4078" /><Relationship Type="http://schemas.openxmlformats.org/officeDocument/2006/relationships/slide" Target="/ppt/slides/slide6.xml" Id="R1fc4ce3b20a44db0" /><Relationship Type="http://schemas.openxmlformats.org/officeDocument/2006/relationships/slide" Target="/ppt/slides/slide7.xml" Id="R555483d80061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2c443d41f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3e0019a143e2" /><Relationship Type="http://schemas.openxmlformats.org/officeDocument/2006/relationships/theme" Target="/ppt/slideMasters/theme/theme1.xml" Id="R7038f007829d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83e0019a1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cbf3be8e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b5aed7470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ddd83f95c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b161b7bb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34f04874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60d6fb2245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405f8455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MUSTADGÅRDENE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MUSTADGÅRDENE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56 670 658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HANS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