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ae35630b0742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765ff0dc784722"/>
  </p:sldMasterIdLst>
  <p:sldIdLst>
    <p:sldId xmlns:r="http://schemas.openxmlformats.org/officeDocument/2006/relationships" id="256" r:id="R231b9f0ade834557"/>
    <p:sldId xmlns:r="http://schemas.openxmlformats.org/officeDocument/2006/relationships" id="257" r:id="Rb5020efa1d2f465e"/>
    <p:sldId xmlns:r="http://schemas.openxmlformats.org/officeDocument/2006/relationships" id="258" r:id="R55994c69379f4798"/>
    <p:sldId xmlns:r="http://schemas.openxmlformats.org/officeDocument/2006/relationships" id="259" r:id="Rfa5765603a1043d2"/>
    <p:sldId xmlns:r="http://schemas.openxmlformats.org/officeDocument/2006/relationships" id="260" r:id="R3c7cf76169854179"/>
    <p:sldId xmlns:r="http://schemas.openxmlformats.org/officeDocument/2006/relationships" id="261" r:id="Ra0894796af004b76"/>
    <p:sldId xmlns:r="http://schemas.openxmlformats.org/officeDocument/2006/relationships" id="262" r:id="R4130ed89b6cf4d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765ff0dc784722" /><Relationship Type="http://schemas.openxmlformats.org/officeDocument/2006/relationships/slide" Target="/ppt/slides/slide1.xml" Id="R231b9f0ade834557" /><Relationship Type="http://schemas.openxmlformats.org/officeDocument/2006/relationships/slide" Target="/ppt/slides/slide2.xml" Id="Rb5020efa1d2f465e" /><Relationship Type="http://schemas.openxmlformats.org/officeDocument/2006/relationships/slide" Target="/ppt/slides/slide3.xml" Id="R55994c69379f4798" /><Relationship Type="http://schemas.openxmlformats.org/officeDocument/2006/relationships/slide" Target="/ppt/slides/slide4.xml" Id="Rfa5765603a1043d2" /><Relationship Type="http://schemas.openxmlformats.org/officeDocument/2006/relationships/slide" Target="/ppt/slides/slide5.xml" Id="R3c7cf76169854179" /><Relationship Type="http://schemas.openxmlformats.org/officeDocument/2006/relationships/slide" Target="/ppt/slides/slide6.xml" Id="Ra0894796af004b76" /><Relationship Type="http://schemas.openxmlformats.org/officeDocument/2006/relationships/slide" Target="/ppt/slides/slide7.xml" Id="R4130ed89b6cf4d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f35dabef3544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4162914a847c6" /><Relationship Type="http://schemas.openxmlformats.org/officeDocument/2006/relationships/theme" Target="/ppt/slideMasters/theme/theme1.xml" Id="Rd8ac9ef6e1834a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b4162914a847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038fb57d14e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22983b44047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70e49e03743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26ef360f649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34ac05f2746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331d4591c4b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7f2393d3443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IDE FORUM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 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IDE FORUM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 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 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 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−39 302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5 432 371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12 913 853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 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KARI STENBAKK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REIDAR STENBAKK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 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Sørengkaia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989 024 876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 FORUM AS</a:t>
            </a:r>
          </a:p>
        </p:txBody>
      </p:sp>
    </p:spTree>
  </p:cSld>
  <p:clrMapOvr>
    <a:masterClrMapping xmlns:a="http://schemas.openxmlformats.org/drawingml/2006/main"/>
  </p:clrMapOvr>
</p:sld>
</file>