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2bfaac235a49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02acdf33d14f99"/>
  </p:sldMasterIdLst>
  <p:sldIdLst>
    <p:sldId xmlns:r="http://schemas.openxmlformats.org/officeDocument/2006/relationships" id="256" r:id="R4e6171445b0f40df"/>
    <p:sldId xmlns:r="http://schemas.openxmlformats.org/officeDocument/2006/relationships" id="257" r:id="Ref3b56e73b3f46d6"/>
    <p:sldId xmlns:r="http://schemas.openxmlformats.org/officeDocument/2006/relationships" id="258" r:id="Rc29cf35e8c6b493f"/>
    <p:sldId xmlns:r="http://schemas.openxmlformats.org/officeDocument/2006/relationships" id="259" r:id="R4c3f79d26ae94496"/>
    <p:sldId xmlns:r="http://schemas.openxmlformats.org/officeDocument/2006/relationships" id="260" r:id="R28b25d291fa840f2"/>
    <p:sldId xmlns:r="http://schemas.openxmlformats.org/officeDocument/2006/relationships" id="261" r:id="R3539527887c449e1"/>
    <p:sldId xmlns:r="http://schemas.openxmlformats.org/officeDocument/2006/relationships" id="262" r:id="R78d328b50c744e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02acdf33d14f99" /><Relationship Type="http://schemas.openxmlformats.org/officeDocument/2006/relationships/slide" Target="/ppt/slides/slide1.xml" Id="R4e6171445b0f40df" /><Relationship Type="http://schemas.openxmlformats.org/officeDocument/2006/relationships/slide" Target="/ppt/slides/slide2.xml" Id="Ref3b56e73b3f46d6" /><Relationship Type="http://schemas.openxmlformats.org/officeDocument/2006/relationships/slide" Target="/ppt/slides/slide3.xml" Id="Rc29cf35e8c6b493f" /><Relationship Type="http://schemas.openxmlformats.org/officeDocument/2006/relationships/slide" Target="/ppt/slides/slide4.xml" Id="R4c3f79d26ae94496" /><Relationship Type="http://schemas.openxmlformats.org/officeDocument/2006/relationships/slide" Target="/ppt/slides/slide5.xml" Id="R28b25d291fa840f2" /><Relationship Type="http://schemas.openxmlformats.org/officeDocument/2006/relationships/slide" Target="/ppt/slides/slide6.xml" Id="R3539527887c449e1" /><Relationship Type="http://schemas.openxmlformats.org/officeDocument/2006/relationships/slide" Target="/ppt/slides/slide7.xml" Id="R78d328b50c744e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30c5258c504b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db31ac0374c4e" /><Relationship Type="http://schemas.openxmlformats.org/officeDocument/2006/relationships/theme" Target="/ppt/slideMasters/theme/theme1.xml" Id="Raa8b57d96a094b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adb31ac0374c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4eeaf481447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41dcbc8ae4b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789b48a9344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92d0394104e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b650136714c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c964fcb8b46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e15ea558847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−232 790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20 363 598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226 460 299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268 078 913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HAAKON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Arnemannsveien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10 10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989 025 805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