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51fbe86ea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4c190304245d7"/>
  </p:sldMasterIdLst>
  <p:sldIdLst>
    <p:sldId xmlns:r="http://schemas.openxmlformats.org/officeDocument/2006/relationships" id="256" r:id="R989d012599fe4218"/>
    <p:sldId xmlns:r="http://schemas.openxmlformats.org/officeDocument/2006/relationships" id="257" r:id="R78531b8179ed4cae"/>
    <p:sldId xmlns:r="http://schemas.openxmlformats.org/officeDocument/2006/relationships" id="258" r:id="R7bfe2335504f40b3"/>
    <p:sldId xmlns:r="http://schemas.openxmlformats.org/officeDocument/2006/relationships" id="259" r:id="R2c9385c502d74c01"/>
    <p:sldId xmlns:r="http://schemas.openxmlformats.org/officeDocument/2006/relationships" id="260" r:id="R42136a4d36954a3b"/>
    <p:sldId xmlns:r="http://schemas.openxmlformats.org/officeDocument/2006/relationships" id="261" r:id="Rd3691c0b03b74d90"/>
    <p:sldId xmlns:r="http://schemas.openxmlformats.org/officeDocument/2006/relationships" id="262" r:id="Rf58fe8ec1cb242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4c190304245d7" /><Relationship Type="http://schemas.openxmlformats.org/officeDocument/2006/relationships/slide" Target="/ppt/slides/slide1.xml" Id="R989d012599fe4218" /><Relationship Type="http://schemas.openxmlformats.org/officeDocument/2006/relationships/slide" Target="/ppt/slides/slide2.xml" Id="R78531b8179ed4cae" /><Relationship Type="http://schemas.openxmlformats.org/officeDocument/2006/relationships/slide" Target="/ppt/slides/slide3.xml" Id="R7bfe2335504f40b3" /><Relationship Type="http://schemas.openxmlformats.org/officeDocument/2006/relationships/slide" Target="/ppt/slides/slide4.xml" Id="R2c9385c502d74c01" /><Relationship Type="http://schemas.openxmlformats.org/officeDocument/2006/relationships/slide" Target="/ppt/slides/slide5.xml" Id="R42136a4d36954a3b" /><Relationship Type="http://schemas.openxmlformats.org/officeDocument/2006/relationships/slide" Target="/ppt/slides/slide6.xml" Id="Rd3691c0b03b74d90" /><Relationship Type="http://schemas.openxmlformats.org/officeDocument/2006/relationships/slide" Target="/ppt/slides/slide7.xml" Id="Rf58fe8ec1cb242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691dcb81f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bb2db8d9648c4" /><Relationship Type="http://schemas.openxmlformats.org/officeDocument/2006/relationships/theme" Target="/ppt/slideMasters/theme/theme1.xml" Id="R8a1154462e954f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bb2db8d96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03bffcee5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031bb718c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c60a26cb3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d2a2c3d4e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d22a3fa95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9f70cfe1b4e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51fc7e10e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BEDRIFTSPARTNER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BEDRIFTSPARTNER HOLDING AS ble etablert [år] og holder til i Vardø.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2 857 998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INGEBRIGT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4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9950 Vardø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98 70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orjan@bpartner.no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989 025 899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HOLDING AS</a:t>
            </a:r>
          </a:p>
        </p:txBody>
      </p:sp>
    </p:spTree>
  </p:cSld>
  <p:clrMapOvr>
    <a:masterClrMapping xmlns:a="http://schemas.openxmlformats.org/drawingml/2006/main"/>
  </p:clrMapOvr>
</p:sld>
</file>