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e64cba4ccf42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d59c25a6954d39"/>
  </p:sldMasterIdLst>
  <p:sldIdLst>
    <p:sldId xmlns:r="http://schemas.openxmlformats.org/officeDocument/2006/relationships" id="256" r:id="Rf30c425d88324ade"/>
    <p:sldId xmlns:r="http://schemas.openxmlformats.org/officeDocument/2006/relationships" id="257" r:id="R7106a8299baa48fd"/>
    <p:sldId xmlns:r="http://schemas.openxmlformats.org/officeDocument/2006/relationships" id="258" r:id="R34370001e2994e19"/>
    <p:sldId xmlns:r="http://schemas.openxmlformats.org/officeDocument/2006/relationships" id="259" r:id="Rc811d4d15b524395"/>
    <p:sldId xmlns:r="http://schemas.openxmlformats.org/officeDocument/2006/relationships" id="260" r:id="R77b917aaa0854c53"/>
    <p:sldId xmlns:r="http://schemas.openxmlformats.org/officeDocument/2006/relationships" id="261" r:id="Re4dcb835549444a4"/>
    <p:sldId xmlns:r="http://schemas.openxmlformats.org/officeDocument/2006/relationships" id="262" r:id="R8eec1d9af1924e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59c25a6954d39" /><Relationship Type="http://schemas.openxmlformats.org/officeDocument/2006/relationships/slide" Target="/ppt/slides/slide1.xml" Id="Rf30c425d88324ade" /><Relationship Type="http://schemas.openxmlformats.org/officeDocument/2006/relationships/slide" Target="/ppt/slides/slide2.xml" Id="R7106a8299baa48fd" /><Relationship Type="http://schemas.openxmlformats.org/officeDocument/2006/relationships/slide" Target="/ppt/slides/slide3.xml" Id="R34370001e2994e19" /><Relationship Type="http://schemas.openxmlformats.org/officeDocument/2006/relationships/slide" Target="/ppt/slides/slide4.xml" Id="Rc811d4d15b524395" /><Relationship Type="http://schemas.openxmlformats.org/officeDocument/2006/relationships/slide" Target="/ppt/slides/slide5.xml" Id="R77b917aaa0854c53" /><Relationship Type="http://schemas.openxmlformats.org/officeDocument/2006/relationships/slide" Target="/ppt/slides/slide6.xml" Id="Re4dcb835549444a4" /><Relationship Type="http://schemas.openxmlformats.org/officeDocument/2006/relationships/slide" Target="/ppt/slides/slide7.xml" Id="R8eec1d9af1924e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9cbd94c094d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68bcbdf724210" /><Relationship Type="http://schemas.openxmlformats.org/officeDocument/2006/relationships/theme" Target="/ppt/slideMasters/theme/theme1.xml" Id="R1fbf275cb7574c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068bcbdf7242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592978ce742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d135aef8243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b681437c74f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0012d2b7c47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b3b064bd543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bf601f85e4b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e5e52656f48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HMG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4 612 502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92 849 695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96 614 175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GRAVIS HOLDING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 HOLDING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HANS MARTIN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989 026 011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