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914a1201d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b552ba873146a2"/>
  </p:sldMasterIdLst>
  <p:sldIdLst>
    <p:sldId xmlns:r="http://schemas.openxmlformats.org/officeDocument/2006/relationships" id="256" r:id="Ra92e8e14a3b44939"/>
    <p:sldId xmlns:r="http://schemas.openxmlformats.org/officeDocument/2006/relationships" id="257" r:id="R52fd8818d240497f"/>
    <p:sldId xmlns:r="http://schemas.openxmlformats.org/officeDocument/2006/relationships" id="258" r:id="Rd0b392b39ba340d2"/>
    <p:sldId xmlns:r="http://schemas.openxmlformats.org/officeDocument/2006/relationships" id="259" r:id="R0fbdeaad3e6647f8"/>
    <p:sldId xmlns:r="http://schemas.openxmlformats.org/officeDocument/2006/relationships" id="260" r:id="R57b5f8d9c9f74d3d"/>
    <p:sldId xmlns:r="http://schemas.openxmlformats.org/officeDocument/2006/relationships" id="261" r:id="R42d0056400d24ba9"/>
    <p:sldId xmlns:r="http://schemas.openxmlformats.org/officeDocument/2006/relationships" id="262" r:id="R2d99b705e119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552ba873146a2" /><Relationship Type="http://schemas.openxmlformats.org/officeDocument/2006/relationships/slide" Target="/ppt/slides/slide1.xml" Id="Ra92e8e14a3b44939" /><Relationship Type="http://schemas.openxmlformats.org/officeDocument/2006/relationships/slide" Target="/ppt/slides/slide2.xml" Id="R52fd8818d240497f" /><Relationship Type="http://schemas.openxmlformats.org/officeDocument/2006/relationships/slide" Target="/ppt/slides/slide3.xml" Id="Rd0b392b39ba340d2" /><Relationship Type="http://schemas.openxmlformats.org/officeDocument/2006/relationships/slide" Target="/ppt/slides/slide4.xml" Id="R0fbdeaad3e6647f8" /><Relationship Type="http://schemas.openxmlformats.org/officeDocument/2006/relationships/slide" Target="/ppt/slides/slide5.xml" Id="R57b5f8d9c9f74d3d" /><Relationship Type="http://schemas.openxmlformats.org/officeDocument/2006/relationships/slide" Target="/ppt/slides/slide6.xml" Id="R42d0056400d24ba9" /><Relationship Type="http://schemas.openxmlformats.org/officeDocument/2006/relationships/slide" Target="/ppt/slides/slide7.xml" Id="R2d99b705e119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8e58e099c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d46b17ddf4153" /><Relationship Type="http://schemas.openxmlformats.org/officeDocument/2006/relationships/theme" Target="/ppt/slideMasters/theme/theme1.xml" Id="Rcb86f3a6de02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1d46b17ddf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7938fe3ad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72ad923f146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90bd825eb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e6ac87de9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733c23271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85c4761f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5e1bfd7ad41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ARILD HESTÅS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HESTÅS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40 855 407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41 085 657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HESTÅS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Odderhei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arild@iosis.no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