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02598637874f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de1602904b4a86"/>
  </p:sldMasterIdLst>
  <p:sldIdLst>
    <p:sldId xmlns:r="http://schemas.openxmlformats.org/officeDocument/2006/relationships" id="256" r:id="R55a83f8e747f43d0"/>
    <p:sldId xmlns:r="http://schemas.openxmlformats.org/officeDocument/2006/relationships" id="257" r:id="R44fcce8a5a6b4dab"/>
    <p:sldId xmlns:r="http://schemas.openxmlformats.org/officeDocument/2006/relationships" id="258" r:id="R17cc3b837f874a63"/>
    <p:sldId xmlns:r="http://schemas.openxmlformats.org/officeDocument/2006/relationships" id="259" r:id="R8d6c1ef7565f4f4a"/>
    <p:sldId xmlns:r="http://schemas.openxmlformats.org/officeDocument/2006/relationships" id="260" r:id="Rc2056021c2c14a12"/>
    <p:sldId xmlns:r="http://schemas.openxmlformats.org/officeDocument/2006/relationships" id="261" r:id="R56da015bbf614cc9"/>
    <p:sldId xmlns:r="http://schemas.openxmlformats.org/officeDocument/2006/relationships" id="262" r:id="R6ad5b41b00fe46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e1602904b4a86" /><Relationship Type="http://schemas.openxmlformats.org/officeDocument/2006/relationships/slide" Target="/ppt/slides/slide1.xml" Id="R55a83f8e747f43d0" /><Relationship Type="http://schemas.openxmlformats.org/officeDocument/2006/relationships/slide" Target="/ppt/slides/slide2.xml" Id="R44fcce8a5a6b4dab" /><Relationship Type="http://schemas.openxmlformats.org/officeDocument/2006/relationships/slide" Target="/ppt/slides/slide3.xml" Id="R17cc3b837f874a63" /><Relationship Type="http://schemas.openxmlformats.org/officeDocument/2006/relationships/slide" Target="/ppt/slides/slide4.xml" Id="R8d6c1ef7565f4f4a" /><Relationship Type="http://schemas.openxmlformats.org/officeDocument/2006/relationships/slide" Target="/ppt/slides/slide5.xml" Id="Rc2056021c2c14a12" /><Relationship Type="http://schemas.openxmlformats.org/officeDocument/2006/relationships/slide" Target="/ppt/slides/slide6.xml" Id="R56da015bbf614cc9" /><Relationship Type="http://schemas.openxmlformats.org/officeDocument/2006/relationships/slide" Target="/ppt/slides/slide7.xml" Id="R6ad5b41b00fe46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6176a2d8d3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2165b5d33428e" /><Relationship Type="http://schemas.openxmlformats.org/officeDocument/2006/relationships/theme" Target="/ppt/slideMasters/theme/theme1.xml" Id="Rf8887888464041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52165b5d3342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f7c03be4749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246ed1c5e4d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d933958b446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581a69c6f4f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f7f7fe33243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02927454347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5a71706ea41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BHK HOLDING AS ble etablert [år] og holder til i Bøstad.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526 722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489 277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675 879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15 663 824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15 770 439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HARALD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Borgvågveien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8360 Bøstad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989 029 487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BHK HOLDING AS</a:t>
            </a:r>
          </a:p>
        </p:txBody>
      </p:sp>
    </p:spTree>
  </p:cSld>
  <p:clrMapOvr>
    <a:masterClrMapping xmlns:a="http://schemas.openxmlformats.org/drawingml/2006/main"/>
  </p:clrMapOvr>
</p:sld>
</file>