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752278c29740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06abc6d7c04e2a"/>
  </p:sldMasterIdLst>
  <p:sldIdLst>
    <p:sldId xmlns:r="http://schemas.openxmlformats.org/officeDocument/2006/relationships" id="256" r:id="Rd4deead3f13e40a6"/>
    <p:sldId xmlns:r="http://schemas.openxmlformats.org/officeDocument/2006/relationships" id="257" r:id="Rd72fa2f3364b4e1a"/>
    <p:sldId xmlns:r="http://schemas.openxmlformats.org/officeDocument/2006/relationships" id="258" r:id="R6d73a6fd4d934e0b"/>
    <p:sldId xmlns:r="http://schemas.openxmlformats.org/officeDocument/2006/relationships" id="259" r:id="Re18376cb667f44a4"/>
    <p:sldId xmlns:r="http://schemas.openxmlformats.org/officeDocument/2006/relationships" id="260" r:id="R2016fc3612564a41"/>
    <p:sldId xmlns:r="http://schemas.openxmlformats.org/officeDocument/2006/relationships" id="261" r:id="R80c833e7bd1b426d"/>
    <p:sldId xmlns:r="http://schemas.openxmlformats.org/officeDocument/2006/relationships" id="262" r:id="R9122c2737c2641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06abc6d7c04e2a" /><Relationship Type="http://schemas.openxmlformats.org/officeDocument/2006/relationships/slide" Target="/ppt/slides/slide1.xml" Id="Rd4deead3f13e40a6" /><Relationship Type="http://schemas.openxmlformats.org/officeDocument/2006/relationships/slide" Target="/ppt/slides/slide2.xml" Id="Rd72fa2f3364b4e1a" /><Relationship Type="http://schemas.openxmlformats.org/officeDocument/2006/relationships/slide" Target="/ppt/slides/slide3.xml" Id="R6d73a6fd4d934e0b" /><Relationship Type="http://schemas.openxmlformats.org/officeDocument/2006/relationships/slide" Target="/ppt/slides/slide4.xml" Id="Re18376cb667f44a4" /><Relationship Type="http://schemas.openxmlformats.org/officeDocument/2006/relationships/slide" Target="/ppt/slides/slide5.xml" Id="R2016fc3612564a41" /><Relationship Type="http://schemas.openxmlformats.org/officeDocument/2006/relationships/slide" Target="/ppt/slides/slide6.xml" Id="R80c833e7bd1b426d" /><Relationship Type="http://schemas.openxmlformats.org/officeDocument/2006/relationships/slide" Target="/ppt/slides/slide7.xml" Id="R9122c2737c2641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865c9860554d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ea4686ef242d4" /><Relationship Type="http://schemas.openxmlformats.org/officeDocument/2006/relationships/theme" Target="/ppt/slideMasters/theme/theme1.xml" Id="R329c3403624d4e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8ea4686ef242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193cb962a4a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e10d3f0a248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220fda99e47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47dd694a147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3ec5b97d44e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6e2cebed34a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b97f7b7a848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KIKUT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KIKUT INVEST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4 582 335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21 236 654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23 325 208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HARTZ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Bjørn Hartz, Lageshallveien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3515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17 92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bjorn.hartz@okohuset.no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989 029 800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KIKUT INVEST AS</a:t>
            </a:r>
          </a:p>
        </p:txBody>
      </p:sp>
    </p:spTree>
  </p:cSld>
  <p:clrMapOvr>
    <a:masterClrMapping xmlns:a="http://schemas.openxmlformats.org/drawingml/2006/main"/>
  </p:clrMapOvr>
</p:sld>
</file>