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abf254580647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7bbfdf00d84752"/>
  </p:sldMasterIdLst>
  <p:sldIdLst>
    <p:sldId xmlns:r="http://schemas.openxmlformats.org/officeDocument/2006/relationships" id="256" r:id="R43f38d5ac9ee49be"/>
    <p:sldId xmlns:r="http://schemas.openxmlformats.org/officeDocument/2006/relationships" id="257" r:id="R32466c3708fa4a34"/>
    <p:sldId xmlns:r="http://schemas.openxmlformats.org/officeDocument/2006/relationships" id="258" r:id="R341411a4f67043eb"/>
    <p:sldId xmlns:r="http://schemas.openxmlformats.org/officeDocument/2006/relationships" id="259" r:id="Re475a71a94374169"/>
    <p:sldId xmlns:r="http://schemas.openxmlformats.org/officeDocument/2006/relationships" id="260" r:id="R92e5523b4bdb41f3"/>
    <p:sldId xmlns:r="http://schemas.openxmlformats.org/officeDocument/2006/relationships" id="261" r:id="R02da3e4ebd044734"/>
    <p:sldId xmlns:r="http://schemas.openxmlformats.org/officeDocument/2006/relationships" id="262" r:id="R115a70d57f434b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7bbfdf00d84752" /><Relationship Type="http://schemas.openxmlformats.org/officeDocument/2006/relationships/slide" Target="/ppt/slides/slide1.xml" Id="R43f38d5ac9ee49be" /><Relationship Type="http://schemas.openxmlformats.org/officeDocument/2006/relationships/slide" Target="/ppt/slides/slide2.xml" Id="R32466c3708fa4a34" /><Relationship Type="http://schemas.openxmlformats.org/officeDocument/2006/relationships/slide" Target="/ppt/slides/slide3.xml" Id="R341411a4f67043eb" /><Relationship Type="http://schemas.openxmlformats.org/officeDocument/2006/relationships/slide" Target="/ppt/slides/slide4.xml" Id="Re475a71a94374169" /><Relationship Type="http://schemas.openxmlformats.org/officeDocument/2006/relationships/slide" Target="/ppt/slides/slide5.xml" Id="R92e5523b4bdb41f3" /><Relationship Type="http://schemas.openxmlformats.org/officeDocument/2006/relationships/slide" Target="/ppt/slides/slide6.xml" Id="R02da3e4ebd044734" /><Relationship Type="http://schemas.openxmlformats.org/officeDocument/2006/relationships/slide" Target="/ppt/slides/slide7.xml" Id="R115a70d57f434b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2fb48ad9a243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00b217d4244912" /><Relationship Type="http://schemas.openxmlformats.org/officeDocument/2006/relationships/theme" Target="/ppt/slideMasters/theme/theme1.xml" Id="R4f1abd4f52754b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00b217d42449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b2c869242a40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193cfc9f4f44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0c242814cb4c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5b0ab2f7164c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f6bed99c3640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28ca422fb443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1543135db943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ALB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ALB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−88 750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35 840 989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423 862 937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474 948 806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LISE BRAATHEN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LISE BRAATHEN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Braathen Eiendom Forvaltning AS, Dronning Eufemias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989 029 886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 HOLDING AS</a:t>
            </a:r>
          </a:p>
        </p:txBody>
      </p:sp>
    </p:spTree>
  </p:cSld>
  <p:clrMapOvr>
    <a:masterClrMapping xmlns:a="http://schemas.openxmlformats.org/drawingml/2006/main"/>
  </p:clrMapOvr>
</p:sld>
</file>