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ab3353113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16d481345a4820"/>
  </p:sldMasterIdLst>
  <p:sldIdLst>
    <p:sldId xmlns:r="http://schemas.openxmlformats.org/officeDocument/2006/relationships" id="256" r:id="R11a8a7ae9608496b"/>
    <p:sldId xmlns:r="http://schemas.openxmlformats.org/officeDocument/2006/relationships" id="257" r:id="R43fcd71d75c94379"/>
    <p:sldId xmlns:r="http://schemas.openxmlformats.org/officeDocument/2006/relationships" id="258" r:id="Rd383a75595884367"/>
    <p:sldId xmlns:r="http://schemas.openxmlformats.org/officeDocument/2006/relationships" id="259" r:id="Rfc92bc08e209433f"/>
    <p:sldId xmlns:r="http://schemas.openxmlformats.org/officeDocument/2006/relationships" id="260" r:id="Rdda608e3377e41fa"/>
    <p:sldId xmlns:r="http://schemas.openxmlformats.org/officeDocument/2006/relationships" id="261" r:id="R3ffccc45cc18460e"/>
    <p:sldId xmlns:r="http://schemas.openxmlformats.org/officeDocument/2006/relationships" id="262" r:id="R2c946f7a3b97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6d481345a4820" /><Relationship Type="http://schemas.openxmlformats.org/officeDocument/2006/relationships/slide" Target="/ppt/slides/slide1.xml" Id="R11a8a7ae9608496b" /><Relationship Type="http://schemas.openxmlformats.org/officeDocument/2006/relationships/slide" Target="/ppt/slides/slide2.xml" Id="R43fcd71d75c94379" /><Relationship Type="http://schemas.openxmlformats.org/officeDocument/2006/relationships/slide" Target="/ppt/slides/slide3.xml" Id="Rd383a75595884367" /><Relationship Type="http://schemas.openxmlformats.org/officeDocument/2006/relationships/slide" Target="/ppt/slides/slide4.xml" Id="Rfc92bc08e209433f" /><Relationship Type="http://schemas.openxmlformats.org/officeDocument/2006/relationships/slide" Target="/ppt/slides/slide5.xml" Id="Rdda608e3377e41fa" /><Relationship Type="http://schemas.openxmlformats.org/officeDocument/2006/relationships/slide" Target="/ppt/slides/slide6.xml" Id="R3ffccc45cc18460e" /><Relationship Type="http://schemas.openxmlformats.org/officeDocument/2006/relationships/slide" Target="/ppt/slides/slide7.xml" Id="R2c946f7a3b97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916ebcb6c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215e9d4b94067" /><Relationship Type="http://schemas.openxmlformats.org/officeDocument/2006/relationships/theme" Target="/ppt/slideMasters/theme/theme1.xml" Id="R240f8166a6d1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215e9d4b940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86b9fe0e4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27bc114f4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110c31b3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0423073d5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a1391abe1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1dd6dd3e042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91e5f26df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31 736 960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358 418 771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373 909 277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ANDERS BRAATHEN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Braathen Eiendom Forvaltning AS, 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 HOLDING AS</a:t>
            </a:r>
          </a:p>
        </p:txBody>
      </p:sp>
    </p:spTree>
  </p:cSld>
  <p:clrMapOvr>
    <a:masterClrMapping xmlns:a="http://schemas.openxmlformats.org/drawingml/2006/main"/>
  </p:clrMapOvr>
</p:sld>
</file>