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4af86e35164d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262513900b4b8e"/>
  </p:sldMasterIdLst>
  <p:sldIdLst>
    <p:sldId xmlns:r="http://schemas.openxmlformats.org/officeDocument/2006/relationships" id="256" r:id="R202816299e244914"/>
    <p:sldId xmlns:r="http://schemas.openxmlformats.org/officeDocument/2006/relationships" id="257" r:id="Rf2d740e6d25e495e"/>
    <p:sldId xmlns:r="http://schemas.openxmlformats.org/officeDocument/2006/relationships" id="258" r:id="R7e1e35834a50495a"/>
    <p:sldId xmlns:r="http://schemas.openxmlformats.org/officeDocument/2006/relationships" id="259" r:id="R79b20a8041464b15"/>
    <p:sldId xmlns:r="http://schemas.openxmlformats.org/officeDocument/2006/relationships" id="260" r:id="R913c43cff6a04408"/>
    <p:sldId xmlns:r="http://schemas.openxmlformats.org/officeDocument/2006/relationships" id="261" r:id="Rbc4062707a3b47f3"/>
    <p:sldId xmlns:r="http://schemas.openxmlformats.org/officeDocument/2006/relationships" id="262" r:id="R019243dc932749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262513900b4b8e" /><Relationship Type="http://schemas.openxmlformats.org/officeDocument/2006/relationships/slide" Target="/ppt/slides/slide1.xml" Id="R202816299e244914" /><Relationship Type="http://schemas.openxmlformats.org/officeDocument/2006/relationships/slide" Target="/ppt/slides/slide2.xml" Id="Rf2d740e6d25e495e" /><Relationship Type="http://schemas.openxmlformats.org/officeDocument/2006/relationships/slide" Target="/ppt/slides/slide3.xml" Id="R7e1e35834a50495a" /><Relationship Type="http://schemas.openxmlformats.org/officeDocument/2006/relationships/slide" Target="/ppt/slides/slide4.xml" Id="R79b20a8041464b15" /><Relationship Type="http://schemas.openxmlformats.org/officeDocument/2006/relationships/slide" Target="/ppt/slides/slide5.xml" Id="R913c43cff6a04408" /><Relationship Type="http://schemas.openxmlformats.org/officeDocument/2006/relationships/slide" Target="/ppt/slides/slide6.xml" Id="Rbc4062707a3b47f3" /><Relationship Type="http://schemas.openxmlformats.org/officeDocument/2006/relationships/slide" Target="/ppt/slides/slide7.xml" Id="R019243dc932749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20cfd9b41240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aeeb58dab4f2a" /><Relationship Type="http://schemas.openxmlformats.org/officeDocument/2006/relationships/theme" Target="/ppt/slideMasters/theme/theme1.xml" Id="R60ee43d70b174d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7aeeb58dab4f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e1ba8d1d140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e5b978d0442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ddc67d78644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62ab0e617947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255776896d4b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a0dd96eb84a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2572e4a1a4f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LIGE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LIGE HOLDING AS ble etablert [år] og holder til i Jevnaker.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−68 165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312 003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2 433 553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3 642 374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LISE PALMBERG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PALMBERG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Svenåvegen 10A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3520 Jevnaker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31 20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post@lrs-as.no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www.lrs-as.no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989 031 171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LIGE HOLDING AS</a:t>
            </a:r>
          </a:p>
        </p:txBody>
      </p:sp>
    </p:spTree>
  </p:cSld>
  <p:clrMapOvr>
    <a:masterClrMapping xmlns:a="http://schemas.openxmlformats.org/drawingml/2006/main"/>
  </p:clrMapOvr>
</p:sld>
</file>