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0684cfd5064c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e60816cb1a4a10"/>
  </p:sldMasterIdLst>
  <p:sldIdLst>
    <p:sldId xmlns:r="http://schemas.openxmlformats.org/officeDocument/2006/relationships" id="256" r:id="R45f89f1663a44ed9"/>
    <p:sldId xmlns:r="http://schemas.openxmlformats.org/officeDocument/2006/relationships" id="257" r:id="Rbb8f7733dc4447c9"/>
    <p:sldId xmlns:r="http://schemas.openxmlformats.org/officeDocument/2006/relationships" id="258" r:id="R62410716086946e6"/>
    <p:sldId xmlns:r="http://schemas.openxmlformats.org/officeDocument/2006/relationships" id="259" r:id="R44edcad65215484b"/>
    <p:sldId xmlns:r="http://schemas.openxmlformats.org/officeDocument/2006/relationships" id="260" r:id="Redca59034a494812"/>
    <p:sldId xmlns:r="http://schemas.openxmlformats.org/officeDocument/2006/relationships" id="261" r:id="R8f0c5ea32bb14d3f"/>
    <p:sldId xmlns:r="http://schemas.openxmlformats.org/officeDocument/2006/relationships" id="262" r:id="Rb84ff5a63cd443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60816cb1a4a10" /><Relationship Type="http://schemas.openxmlformats.org/officeDocument/2006/relationships/slide" Target="/ppt/slides/slide1.xml" Id="R45f89f1663a44ed9" /><Relationship Type="http://schemas.openxmlformats.org/officeDocument/2006/relationships/slide" Target="/ppt/slides/slide2.xml" Id="Rbb8f7733dc4447c9" /><Relationship Type="http://schemas.openxmlformats.org/officeDocument/2006/relationships/slide" Target="/ppt/slides/slide3.xml" Id="R62410716086946e6" /><Relationship Type="http://schemas.openxmlformats.org/officeDocument/2006/relationships/slide" Target="/ppt/slides/slide4.xml" Id="R44edcad65215484b" /><Relationship Type="http://schemas.openxmlformats.org/officeDocument/2006/relationships/slide" Target="/ppt/slides/slide5.xml" Id="Redca59034a494812" /><Relationship Type="http://schemas.openxmlformats.org/officeDocument/2006/relationships/slide" Target="/ppt/slides/slide6.xml" Id="R8f0c5ea32bb14d3f" /><Relationship Type="http://schemas.openxmlformats.org/officeDocument/2006/relationships/slide" Target="/ppt/slides/slide7.xml" Id="Rb84ff5a63cd443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76ce7a69b40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4bbe057954ffe" /><Relationship Type="http://schemas.openxmlformats.org/officeDocument/2006/relationships/theme" Target="/ppt/slideMasters/theme/theme1.xml" Id="Rf29bcf9423e940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64bbe057954f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ded6326f948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66479ada84f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0d630e5d343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5caef267846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c25d6072747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0bf6cc73f4e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52816f36c41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KGH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KGH INVEST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38 528 000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283 505 000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316 984 000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GREGARDSØN HEJE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Sofienberggata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37 84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