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809589c39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ff48c3cb794c04"/>
  </p:sldMasterIdLst>
  <p:sldIdLst>
    <p:sldId xmlns:r="http://schemas.openxmlformats.org/officeDocument/2006/relationships" id="256" r:id="Re12e5ce98d844888"/>
    <p:sldId xmlns:r="http://schemas.openxmlformats.org/officeDocument/2006/relationships" id="257" r:id="Rd6a3bc1a19114242"/>
    <p:sldId xmlns:r="http://schemas.openxmlformats.org/officeDocument/2006/relationships" id="258" r:id="Rf66a512860f24908"/>
    <p:sldId xmlns:r="http://schemas.openxmlformats.org/officeDocument/2006/relationships" id="259" r:id="Rf1c4110631b247c9"/>
    <p:sldId xmlns:r="http://schemas.openxmlformats.org/officeDocument/2006/relationships" id="260" r:id="R5a295d1ef16d4b64"/>
    <p:sldId xmlns:r="http://schemas.openxmlformats.org/officeDocument/2006/relationships" id="261" r:id="R194c0c8a3b934ab0"/>
    <p:sldId xmlns:r="http://schemas.openxmlformats.org/officeDocument/2006/relationships" id="262" r:id="R85a90cc3864145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ff48c3cb794c04" /><Relationship Type="http://schemas.openxmlformats.org/officeDocument/2006/relationships/slide" Target="/ppt/slides/slide1.xml" Id="Re12e5ce98d844888" /><Relationship Type="http://schemas.openxmlformats.org/officeDocument/2006/relationships/slide" Target="/ppt/slides/slide2.xml" Id="Rd6a3bc1a19114242" /><Relationship Type="http://schemas.openxmlformats.org/officeDocument/2006/relationships/slide" Target="/ppt/slides/slide3.xml" Id="Rf66a512860f24908" /><Relationship Type="http://schemas.openxmlformats.org/officeDocument/2006/relationships/slide" Target="/ppt/slides/slide4.xml" Id="Rf1c4110631b247c9" /><Relationship Type="http://schemas.openxmlformats.org/officeDocument/2006/relationships/slide" Target="/ppt/slides/slide5.xml" Id="R5a295d1ef16d4b64" /><Relationship Type="http://schemas.openxmlformats.org/officeDocument/2006/relationships/slide" Target="/ppt/slides/slide6.xml" Id="R194c0c8a3b934ab0" /><Relationship Type="http://schemas.openxmlformats.org/officeDocument/2006/relationships/slide" Target="/ppt/slides/slide7.xml" Id="R85a90cc3864145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5e436e10f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02ce09ed40e2" /><Relationship Type="http://schemas.openxmlformats.org/officeDocument/2006/relationships/theme" Target="/ppt/slideMasters/theme/theme1.xml" Id="R3fc185e7b49a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102ce09ed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91e36a27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36a419bf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f7ac3c39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2387dcd0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b5e01ffb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a6aaee339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7decbb4c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ØYVIND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