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e420275cf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84cff405e4e49"/>
  </p:sldMasterIdLst>
  <p:sldIdLst>
    <p:sldId xmlns:r="http://schemas.openxmlformats.org/officeDocument/2006/relationships" id="256" r:id="Rfbb9cd5a58fb4feb"/>
    <p:sldId xmlns:r="http://schemas.openxmlformats.org/officeDocument/2006/relationships" id="257" r:id="R7462a9ffe93f40a5"/>
    <p:sldId xmlns:r="http://schemas.openxmlformats.org/officeDocument/2006/relationships" id="258" r:id="Rc9f9321970464a30"/>
    <p:sldId xmlns:r="http://schemas.openxmlformats.org/officeDocument/2006/relationships" id="259" r:id="R0695b0a64d594d73"/>
    <p:sldId xmlns:r="http://schemas.openxmlformats.org/officeDocument/2006/relationships" id="260" r:id="R128a05ccf35a4ad5"/>
    <p:sldId xmlns:r="http://schemas.openxmlformats.org/officeDocument/2006/relationships" id="261" r:id="R7621554c1dd94ecb"/>
    <p:sldId xmlns:r="http://schemas.openxmlformats.org/officeDocument/2006/relationships" id="262" r:id="R144606f90b41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84cff405e4e49" /><Relationship Type="http://schemas.openxmlformats.org/officeDocument/2006/relationships/slide" Target="/ppt/slides/slide1.xml" Id="Rfbb9cd5a58fb4feb" /><Relationship Type="http://schemas.openxmlformats.org/officeDocument/2006/relationships/slide" Target="/ppt/slides/slide2.xml" Id="R7462a9ffe93f40a5" /><Relationship Type="http://schemas.openxmlformats.org/officeDocument/2006/relationships/slide" Target="/ppt/slides/slide3.xml" Id="Rc9f9321970464a30" /><Relationship Type="http://schemas.openxmlformats.org/officeDocument/2006/relationships/slide" Target="/ppt/slides/slide4.xml" Id="R0695b0a64d594d73" /><Relationship Type="http://schemas.openxmlformats.org/officeDocument/2006/relationships/slide" Target="/ppt/slides/slide5.xml" Id="R128a05ccf35a4ad5" /><Relationship Type="http://schemas.openxmlformats.org/officeDocument/2006/relationships/slide" Target="/ppt/slides/slide6.xml" Id="R7621554c1dd94ecb" /><Relationship Type="http://schemas.openxmlformats.org/officeDocument/2006/relationships/slide" Target="/ppt/slides/slide7.xml" Id="R144606f90b41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1ca35d58a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f1ea734eb46f3" /><Relationship Type="http://schemas.openxmlformats.org/officeDocument/2006/relationships/theme" Target="/ppt/slideMasters/theme/theme1.xml" Id="Rd6b562c02573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f1ea734eb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c0abdbeb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5f6c6b4ef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f2ea89c9e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5714dc91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47573e542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a0ff31f1c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7961aeac6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22 425 465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BRATLID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