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3c3353eb04f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2b71d2da14d0d"/>
  </p:sldMasterIdLst>
  <p:sldIdLst>
    <p:sldId xmlns:r="http://schemas.openxmlformats.org/officeDocument/2006/relationships" id="256" r:id="R58c3b678835540c1"/>
    <p:sldId xmlns:r="http://schemas.openxmlformats.org/officeDocument/2006/relationships" id="257" r:id="R9e8d2a2ed8b0440e"/>
    <p:sldId xmlns:r="http://schemas.openxmlformats.org/officeDocument/2006/relationships" id="258" r:id="Ra8e57858bba349b8"/>
    <p:sldId xmlns:r="http://schemas.openxmlformats.org/officeDocument/2006/relationships" id="259" r:id="Rc9a251fd3a6d450c"/>
    <p:sldId xmlns:r="http://schemas.openxmlformats.org/officeDocument/2006/relationships" id="260" r:id="R4f410cccbcb54dc3"/>
    <p:sldId xmlns:r="http://schemas.openxmlformats.org/officeDocument/2006/relationships" id="261" r:id="Rf7085c7abe0d4e1a"/>
    <p:sldId xmlns:r="http://schemas.openxmlformats.org/officeDocument/2006/relationships" id="262" r:id="R4a83cb64fa01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2b71d2da14d0d" /><Relationship Type="http://schemas.openxmlformats.org/officeDocument/2006/relationships/slide" Target="/ppt/slides/slide1.xml" Id="R58c3b678835540c1" /><Relationship Type="http://schemas.openxmlformats.org/officeDocument/2006/relationships/slide" Target="/ppt/slides/slide2.xml" Id="R9e8d2a2ed8b0440e" /><Relationship Type="http://schemas.openxmlformats.org/officeDocument/2006/relationships/slide" Target="/ppt/slides/slide3.xml" Id="Ra8e57858bba349b8" /><Relationship Type="http://schemas.openxmlformats.org/officeDocument/2006/relationships/slide" Target="/ppt/slides/slide4.xml" Id="Rc9a251fd3a6d450c" /><Relationship Type="http://schemas.openxmlformats.org/officeDocument/2006/relationships/slide" Target="/ppt/slides/slide5.xml" Id="R4f410cccbcb54dc3" /><Relationship Type="http://schemas.openxmlformats.org/officeDocument/2006/relationships/slide" Target="/ppt/slides/slide6.xml" Id="Rf7085c7abe0d4e1a" /><Relationship Type="http://schemas.openxmlformats.org/officeDocument/2006/relationships/slide" Target="/ppt/slides/slide7.xml" Id="R4a83cb64fa01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ff692e654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83bd652f4bd8" /><Relationship Type="http://schemas.openxmlformats.org/officeDocument/2006/relationships/theme" Target="/ppt/slideMasters/theme/theme1.xml" Id="Rdf293d96eba9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583bd652f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b8f6911e7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5d5fcadff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97f5ff692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d9041d6d8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a6906234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0b2426ce04b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14f4f822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KRONHJORTEN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KRONHJORTEN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−2 931 869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18 736 265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HJORTH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Jansrud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03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kine.hjorth@lifi.no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989 035 916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