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e8123fed1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52daa4e9741e9"/>
  </p:sldMasterIdLst>
  <p:sldIdLst>
    <p:sldId xmlns:r="http://schemas.openxmlformats.org/officeDocument/2006/relationships" id="256" r:id="R85e6ec968b1c4739"/>
    <p:sldId xmlns:r="http://schemas.openxmlformats.org/officeDocument/2006/relationships" id="257" r:id="Rdf703650aff64e06"/>
    <p:sldId xmlns:r="http://schemas.openxmlformats.org/officeDocument/2006/relationships" id="258" r:id="R22ebaa2bf4214088"/>
    <p:sldId xmlns:r="http://schemas.openxmlformats.org/officeDocument/2006/relationships" id="259" r:id="R56c8b869a2cd41ed"/>
    <p:sldId xmlns:r="http://schemas.openxmlformats.org/officeDocument/2006/relationships" id="260" r:id="R2dfadb6f7ffb48a8"/>
    <p:sldId xmlns:r="http://schemas.openxmlformats.org/officeDocument/2006/relationships" id="261" r:id="R0790cfd054544879"/>
    <p:sldId xmlns:r="http://schemas.openxmlformats.org/officeDocument/2006/relationships" id="262" r:id="R504f48798d75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52daa4e9741e9" /><Relationship Type="http://schemas.openxmlformats.org/officeDocument/2006/relationships/slide" Target="/ppt/slides/slide1.xml" Id="R85e6ec968b1c4739" /><Relationship Type="http://schemas.openxmlformats.org/officeDocument/2006/relationships/slide" Target="/ppt/slides/slide2.xml" Id="Rdf703650aff64e06" /><Relationship Type="http://schemas.openxmlformats.org/officeDocument/2006/relationships/slide" Target="/ppt/slides/slide3.xml" Id="R22ebaa2bf4214088" /><Relationship Type="http://schemas.openxmlformats.org/officeDocument/2006/relationships/slide" Target="/ppt/slides/slide4.xml" Id="R56c8b869a2cd41ed" /><Relationship Type="http://schemas.openxmlformats.org/officeDocument/2006/relationships/slide" Target="/ppt/slides/slide5.xml" Id="R2dfadb6f7ffb48a8" /><Relationship Type="http://schemas.openxmlformats.org/officeDocument/2006/relationships/slide" Target="/ppt/slides/slide6.xml" Id="R0790cfd054544879" /><Relationship Type="http://schemas.openxmlformats.org/officeDocument/2006/relationships/slide" Target="/ppt/slides/slide7.xml" Id="R504f48798d75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29e250e69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f8b5eda4433f" /><Relationship Type="http://schemas.openxmlformats.org/officeDocument/2006/relationships/theme" Target="/ppt/slideMasters/theme/theme1.xml" Id="R3cbfcc6da252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0f8b5eda4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8cdf1ae0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d9574a29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20ef795dd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38448845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8126907d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bbd611a36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e0296141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16 000 240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43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