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5637ee3c8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f875a4be44e76"/>
  </p:sldMasterIdLst>
  <p:sldIdLst>
    <p:sldId xmlns:r="http://schemas.openxmlformats.org/officeDocument/2006/relationships" id="256" r:id="R8ae1ffa8ddcf4707"/>
    <p:sldId xmlns:r="http://schemas.openxmlformats.org/officeDocument/2006/relationships" id="257" r:id="R9048df2fd6284116"/>
    <p:sldId xmlns:r="http://schemas.openxmlformats.org/officeDocument/2006/relationships" id="258" r:id="R1add664bd8f54b5e"/>
    <p:sldId xmlns:r="http://schemas.openxmlformats.org/officeDocument/2006/relationships" id="259" r:id="R58726816717f403b"/>
    <p:sldId xmlns:r="http://schemas.openxmlformats.org/officeDocument/2006/relationships" id="260" r:id="Ra7b8d03d7fc44462"/>
    <p:sldId xmlns:r="http://schemas.openxmlformats.org/officeDocument/2006/relationships" id="261" r:id="R6942d0770be248ac"/>
    <p:sldId xmlns:r="http://schemas.openxmlformats.org/officeDocument/2006/relationships" id="262" r:id="R46392fba8adf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f875a4be44e76" /><Relationship Type="http://schemas.openxmlformats.org/officeDocument/2006/relationships/slide" Target="/ppt/slides/slide1.xml" Id="R8ae1ffa8ddcf4707" /><Relationship Type="http://schemas.openxmlformats.org/officeDocument/2006/relationships/slide" Target="/ppt/slides/slide2.xml" Id="R9048df2fd6284116" /><Relationship Type="http://schemas.openxmlformats.org/officeDocument/2006/relationships/slide" Target="/ppt/slides/slide3.xml" Id="R1add664bd8f54b5e" /><Relationship Type="http://schemas.openxmlformats.org/officeDocument/2006/relationships/slide" Target="/ppt/slides/slide4.xml" Id="R58726816717f403b" /><Relationship Type="http://schemas.openxmlformats.org/officeDocument/2006/relationships/slide" Target="/ppt/slides/slide5.xml" Id="Ra7b8d03d7fc44462" /><Relationship Type="http://schemas.openxmlformats.org/officeDocument/2006/relationships/slide" Target="/ppt/slides/slide6.xml" Id="R6942d0770be248ac" /><Relationship Type="http://schemas.openxmlformats.org/officeDocument/2006/relationships/slide" Target="/ppt/slides/slide7.xml" Id="R46392fba8adf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9399cac60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3290596a4b30" /><Relationship Type="http://schemas.openxmlformats.org/officeDocument/2006/relationships/theme" Target="/ppt/slideMasters/theme/theme1.xml" Id="Rf7157b6dc066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c3290596a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c3c126ff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b94ca3a1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73e589a2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6e6d785ca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ebb648a7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37d173f5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37737575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7 955 687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26 781 353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26 862 831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Conmec AS,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