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daf82769a540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6d3ca345e41ac"/>
  </p:sldMasterIdLst>
  <p:sldIdLst>
    <p:sldId xmlns:r="http://schemas.openxmlformats.org/officeDocument/2006/relationships" id="256" r:id="R16c9e0624079424c"/>
    <p:sldId xmlns:r="http://schemas.openxmlformats.org/officeDocument/2006/relationships" id="257" r:id="R5392413dc8ab45f5"/>
    <p:sldId xmlns:r="http://schemas.openxmlformats.org/officeDocument/2006/relationships" id="258" r:id="Rccce2788eb37422f"/>
    <p:sldId xmlns:r="http://schemas.openxmlformats.org/officeDocument/2006/relationships" id="259" r:id="R9f8de8ae6a7e4ee2"/>
    <p:sldId xmlns:r="http://schemas.openxmlformats.org/officeDocument/2006/relationships" id="260" r:id="R5c4e49db1b3a43e6"/>
    <p:sldId xmlns:r="http://schemas.openxmlformats.org/officeDocument/2006/relationships" id="261" r:id="R98ae5151c06e4a6b"/>
    <p:sldId xmlns:r="http://schemas.openxmlformats.org/officeDocument/2006/relationships" id="262" r:id="R648a9bea71d7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6d3ca345e41ac" /><Relationship Type="http://schemas.openxmlformats.org/officeDocument/2006/relationships/slide" Target="/ppt/slides/slide1.xml" Id="R16c9e0624079424c" /><Relationship Type="http://schemas.openxmlformats.org/officeDocument/2006/relationships/slide" Target="/ppt/slides/slide2.xml" Id="R5392413dc8ab45f5" /><Relationship Type="http://schemas.openxmlformats.org/officeDocument/2006/relationships/slide" Target="/ppt/slides/slide3.xml" Id="Rccce2788eb37422f" /><Relationship Type="http://schemas.openxmlformats.org/officeDocument/2006/relationships/slide" Target="/ppt/slides/slide4.xml" Id="R9f8de8ae6a7e4ee2" /><Relationship Type="http://schemas.openxmlformats.org/officeDocument/2006/relationships/slide" Target="/ppt/slides/slide5.xml" Id="R5c4e49db1b3a43e6" /><Relationship Type="http://schemas.openxmlformats.org/officeDocument/2006/relationships/slide" Target="/ppt/slides/slide6.xml" Id="R98ae5151c06e4a6b" /><Relationship Type="http://schemas.openxmlformats.org/officeDocument/2006/relationships/slide" Target="/ppt/slides/slide7.xml" Id="R648a9bea71d7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1c0a21984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149d0168844f8" /><Relationship Type="http://schemas.openxmlformats.org/officeDocument/2006/relationships/theme" Target="/ppt/slideMasters/theme/theme1.xml" Id="Rf0c52f48eb55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149d01688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ea7c559f7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660c4d20a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662a95721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26d4af8c947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6526699d4e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a8cffabb4b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9c2d856947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TRUDVANG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 TRUDVANG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6 874 213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18 488 123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18 552 919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TRUDVANG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TRUDVANG INVEST AS</a:t>
            </a:r>
          </a:p>
        </p:txBody>
      </p:sp>
    </p:spTree>
  </p:cSld>
  <p:clrMapOvr>
    <a:masterClrMapping xmlns:a="http://schemas.openxmlformats.org/drawingml/2006/main"/>
  </p:clrMapOvr>
</p:sld>
</file>