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8419c675d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8225f2c844c86"/>
  </p:sldMasterIdLst>
  <p:sldIdLst>
    <p:sldId xmlns:r="http://schemas.openxmlformats.org/officeDocument/2006/relationships" id="256" r:id="R44bed31df32f43bb"/>
    <p:sldId xmlns:r="http://schemas.openxmlformats.org/officeDocument/2006/relationships" id="257" r:id="R33a837a03b744e6d"/>
    <p:sldId xmlns:r="http://schemas.openxmlformats.org/officeDocument/2006/relationships" id="258" r:id="R212f9ce968e542c4"/>
    <p:sldId xmlns:r="http://schemas.openxmlformats.org/officeDocument/2006/relationships" id="259" r:id="Rba2189346d0b482c"/>
    <p:sldId xmlns:r="http://schemas.openxmlformats.org/officeDocument/2006/relationships" id="260" r:id="Ra9515ac2e48e4300"/>
    <p:sldId xmlns:r="http://schemas.openxmlformats.org/officeDocument/2006/relationships" id="261" r:id="R0680d8cd52864bc7"/>
    <p:sldId xmlns:r="http://schemas.openxmlformats.org/officeDocument/2006/relationships" id="262" r:id="Rf5badd872414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8225f2c844c86" /><Relationship Type="http://schemas.openxmlformats.org/officeDocument/2006/relationships/slide" Target="/ppt/slides/slide1.xml" Id="R44bed31df32f43bb" /><Relationship Type="http://schemas.openxmlformats.org/officeDocument/2006/relationships/slide" Target="/ppt/slides/slide2.xml" Id="R33a837a03b744e6d" /><Relationship Type="http://schemas.openxmlformats.org/officeDocument/2006/relationships/slide" Target="/ppt/slides/slide3.xml" Id="R212f9ce968e542c4" /><Relationship Type="http://schemas.openxmlformats.org/officeDocument/2006/relationships/slide" Target="/ppt/slides/slide4.xml" Id="Rba2189346d0b482c" /><Relationship Type="http://schemas.openxmlformats.org/officeDocument/2006/relationships/slide" Target="/ppt/slides/slide5.xml" Id="Ra9515ac2e48e4300" /><Relationship Type="http://schemas.openxmlformats.org/officeDocument/2006/relationships/slide" Target="/ppt/slides/slide6.xml" Id="R0680d8cd52864bc7" /><Relationship Type="http://schemas.openxmlformats.org/officeDocument/2006/relationships/slide" Target="/ppt/slides/slide7.xml" Id="Rf5badd872414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5cc3feb27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c07e0c4f4b8c" /><Relationship Type="http://schemas.openxmlformats.org/officeDocument/2006/relationships/theme" Target="/ppt/slideMasters/theme/theme1.xml" Id="Rad716db5ed9e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ac07e0c4f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b67c378fa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db3eeb27d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ee3e0f86f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5fd44380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1203c6fbe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226f62d1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9657f5427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GEIR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