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93ef64197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2ab7d1a7044fa"/>
  </p:sldMasterIdLst>
  <p:sldIdLst>
    <p:sldId xmlns:r="http://schemas.openxmlformats.org/officeDocument/2006/relationships" id="256" r:id="Rcdf91c988be243c7"/>
    <p:sldId xmlns:r="http://schemas.openxmlformats.org/officeDocument/2006/relationships" id="257" r:id="R1a00524ecfa6442b"/>
    <p:sldId xmlns:r="http://schemas.openxmlformats.org/officeDocument/2006/relationships" id="258" r:id="Rfc052aed763d4055"/>
    <p:sldId xmlns:r="http://schemas.openxmlformats.org/officeDocument/2006/relationships" id="259" r:id="Reac95e2d1a564598"/>
    <p:sldId xmlns:r="http://schemas.openxmlformats.org/officeDocument/2006/relationships" id="260" r:id="Rccb11fdc91674360"/>
    <p:sldId xmlns:r="http://schemas.openxmlformats.org/officeDocument/2006/relationships" id="261" r:id="R2b3d7784b57b46ed"/>
    <p:sldId xmlns:r="http://schemas.openxmlformats.org/officeDocument/2006/relationships" id="262" r:id="Rabb25de0d520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2ab7d1a7044fa" /><Relationship Type="http://schemas.openxmlformats.org/officeDocument/2006/relationships/slide" Target="/ppt/slides/slide1.xml" Id="Rcdf91c988be243c7" /><Relationship Type="http://schemas.openxmlformats.org/officeDocument/2006/relationships/slide" Target="/ppt/slides/slide2.xml" Id="R1a00524ecfa6442b" /><Relationship Type="http://schemas.openxmlformats.org/officeDocument/2006/relationships/slide" Target="/ppt/slides/slide3.xml" Id="Rfc052aed763d4055" /><Relationship Type="http://schemas.openxmlformats.org/officeDocument/2006/relationships/slide" Target="/ppt/slides/slide4.xml" Id="Reac95e2d1a564598" /><Relationship Type="http://schemas.openxmlformats.org/officeDocument/2006/relationships/slide" Target="/ppt/slides/slide5.xml" Id="Rccb11fdc91674360" /><Relationship Type="http://schemas.openxmlformats.org/officeDocument/2006/relationships/slide" Target="/ppt/slides/slide6.xml" Id="R2b3d7784b57b46ed" /><Relationship Type="http://schemas.openxmlformats.org/officeDocument/2006/relationships/slide" Target="/ppt/slides/slide7.xml" Id="Rabb25de0d520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12c7197c2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0bf61a1f4c03" /><Relationship Type="http://schemas.openxmlformats.org/officeDocument/2006/relationships/theme" Target="/ppt/slideMasters/theme/theme1.xml" Id="Raafbd2e7724f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20bf61a1f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77ad6f7d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76e54fe2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fa7055c3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49530a65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40c50535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0459b1bb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b22f9de6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OLE EIRIK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EVA LØKELAND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