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178bc413e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e5e7aecdf4727"/>
  </p:sldMasterIdLst>
  <p:sldIdLst>
    <p:sldId xmlns:r="http://schemas.openxmlformats.org/officeDocument/2006/relationships" id="256" r:id="R41b2322c94d74d95"/>
    <p:sldId xmlns:r="http://schemas.openxmlformats.org/officeDocument/2006/relationships" id="257" r:id="Rbc5b72f9e7514282"/>
    <p:sldId xmlns:r="http://schemas.openxmlformats.org/officeDocument/2006/relationships" id="258" r:id="R766e1934833442bf"/>
    <p:sldId xmlns:r="http://schemas.openxmlformats.org/officeDocument/2006/relationships" id="259" r:id="R19933fd236ec49a8"/>
    <p:sldId xmlns:r="http://schemas.openxmlformats.org/officeDocument/2006/relationships" id="260" r:id="R586f2fcbdeac4972"/>
    <p:sldId xmlns:r="http://schemas.openxmlformats.org/officeDocument/2006/relationships" id="261" r:id="Rc342ff51ebe84ccf"/>
    <p:sldId xmlns:r="http://schemas.openxmlformats.org/officeDocument/2006/relationships" id="262" r:id="Rd8b42b882ce8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e5e7aecdf4727" /><Relationship Type="http://schemas.openxmlformats.org/officeDocument/2006/relationships/slide" Target="/ppt/slides/slide1.xml" Id="R41b2322c94d74d95" /><Relationship Type="http://schemas.openxmlformats.org/officeDocument/2006/relationships/slide" Target="/ppt/slides/slide2.xml" Id="Rbc5b72f9e7514282" /><Relationship Type="http://schemas.openxmlformats.org/officeDocument/2006/relationships/slide" Target="/ppt/slides/slide3.xml" Id="R766e1934833442bf" /><Relationship Type="http://schemas.openxmlformats.org/officeDocument/2006/relationships/slide" Target="/ppt/slides/slide4.xml" Id="R19933fd236ec49a8" /><Relationship Type="http://schemas.openxmlformats.org/officeDocument/2006/relationships/slide" Target="/ppt/slides/slide5.xml" Id="R586f2fcbdeac4972" /><Relationship Type="http://schemas.openxmlformats.org/officeDocument/2006/relationships/slide" Target="/ppt/slides/slide6.xml" Id="Rc342ff51ebe84ccf" /><Relationship Type="http://schemas.openxmlformats.org/officeDocument/2006/relationships/slide" Target="/ppt/slides/slide7.xml" Id="Rd8b42b882ce8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6a9b8cfa6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532a811e347d0" /><Relationship Type="http://schemas.openxmlformats.org/officeDocument/2006/relationships/theme" Target="/ppt/slideMasters/theme/theme1.xml" Id="R84e6033ea280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532a811e3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5eb14d37a4d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cdec2d65e42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d2005784941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6697ce9c5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7bb154df8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58992408747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619315703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60 525 809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61 003 479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HARLAUGSETER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