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6816e3e2ca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0a3f27649426d"/>
  </p:sldMasterIdLst>
  <p:sldIdLst>
    <p:sldId xmlns:r="http://schemas.openxmlformats.org/officeDocument/2006/relationships" id="256" r:id="Re032fbf1de014a1a"/>
    <p:sldId xmlns:r="http://schemas.openxmlformats.org/officeDocument/2006/relationships" id="257" r:id="R0ae7e5233aed4cff"/>
    <p:sldId xmlns:r="http://schemas.openxmlformats.org/officeDocument/2006/relationships" id="258" r:id="R46da9d74339840ce"/>
    <p:sldId xmlns:r="http://schemas.openxmlformats.org/officeDocument/2006/relationships" id="259" r:id="Rc4cf768d988d4903"/>
    <p:sldId xmlns:r="http://schemas.openxmlformats.org/officeDocument/2006/relationships" id="260" r:id="Rc0f45c6fc3884f8c"/>
    <p:sldId xmlns:r="http://schemas.openxmlformats.org/officeDocument/2006/relationships" id="261" r:id="Rd6bb8d08a46e4929"/>
    <p:sldId xmlns:r="http://schemas.openxmlformats.org/officeDocument/2006/relationships" id="262" r:id="R5934f4471a85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0a3f27649426d" /><Relationship Type="http://schemas.openxmlformats.org/officeDocument/2006/relationships/slide" Target="/ppt/slides/slide1.xml" Id="Re032fbf1de014a1a" /><Relationship Type="http://schemas.openxmlformats.org/officeDocument/2006/relationships/slide" Target="/ppt/slides/slide2.xml" Id="R0ae7e5233aed4cff" /><Relationship Type="http://schemas.openxmlformats.org/officeDocument/2006/relationships/slide" Target="/ppt/slides/slide3.xml" Id="R46da9d74339840ce" /><Relationship Type="http://schemas.openxmlformats.org/officeDocument/2006/relationships/slide" Target="/ppt/slides/slide4.xml" Id="Rc4cf768d988d4903" /><Relationship Type="http://schemas.openxmlformats.org/officeDocument/2006/relationships/slide" Target="/ppt/slides/slide5.xml" Id="Rc0f45c6fc3884f8c" /><Relationship Type="http://schemas.openxmlformats.org/officeDocument/2006/relationships/slide" Target="/ppt/slides/slide6.xml" Id="Rd6bb8d08a46e4929" /><Relationship Type="http://schemas.openxmlformats.org/officeDocument/2006/relationships/slide" Target="/ppt/slides/slide7.xml" Id="R5934f4471a85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50d46a603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4673d46f14c85" /><Relationship Type="http://schemas.openxmlformats.org/officeDocument/2006/relationships/theme" Target="/ppt/slideMasters/theme/theme1.xml" Id="Rec05d2967023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4673d46f1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3fc35fc58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675750cab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341b3c579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91347e1e8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79656f675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840ae764d4c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b581f5439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