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7991d05b4f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d3a96db89342d2"/>
  </p:sldMasterIdLst>
  <p:sldIdLst>
    <p:sldId xmlns:r="http://schemas.openxmlformats.org/officeDocument/2006/relationships" id="256" r:id="R1161ac5738df46de"/>
    <p:sldId xmlns:r="http://schemas.openxmlformats.org/officeDocument/2006/relationships" id="257" r:id="Rc508af8c7de1494f"/>
    <p:sldId xmlns:r="http://schemas.openxmlformats.org/officeDocument/2006/relationships" id="258" r:id="Rd06ba27c856747cf"/>
    <p:sldId xmlns:r="http://schemas.openxmlformats.org/officeDocument/2006/relationships" id="259" r:id="R4fbdd9f0b8d24471"/>
    <p:sldId xmlns:r="http://schemas.openxmlformats.org/officeDocument/2006/relationships" id="260" r:id="Rc3d2b2247bc84520"/>
    <p:sldId xmlns:r="http://schemas.openxmlformats.org/officeDocument/2006/relationships" id="261" r:id="R5f38c499c873451c"/>
    <p:sldId xmlns:r="http://schemas.openxmlformats.org/officeDocument/2006/relationships" id="262" r:id="Rded809b881e544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3a96db89342d2" /><Relationship Type="http://schemas.openxmlformats.org/officeDocument/2006/relationships/slide" Target="/ppt/slides/slide1.xml" Id="R1161ac5738df46de" /><Relationship Type="http://schemas.openxmlformats.org/officeDocument/2006/relationships/slide" Target="/ppt/slides/slide2.xml" Id="Rc508af8c7de1494f" /><Relationship Type="http://schemas.openxmlformats.org/officeDocument/2006/relationships/slide" Target="/ppt/slides/slide3.xml" Id="Rd06ba27c856747cf" /><Relationship Type="http://schemas.openxmlformats.org/officeDocument/2006/relationships/slide" Target="/ppt/slides/slide4.xml" Id="R4fbdd9f0b8d24471" /><Relationship Type="http://schemas.openxmlformats.org/officeDocument/2006/relationships/slide" Target="/ppt/slides/slide5.xml" Id="Rc3d2b2247bc84520" /><Relationship Type="http://schemas.openxmlformats.org/officeDocument/2006/relationships/slide" Target="/ppt/slides/slide6.xml" Id="R5f38c499c873451c" /><Relationship Type="http://schemas.openxmlformats.org/officeDocument/2006/relationships/slide" Target="/ppt/slides/slide7.xml" Id="Rded809b881e544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4eb4fca8e4c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7ad62c6734bdf" /><Relationship Type="http://schemas.openxmlformats.org/officeDocument/2006/relationships/theme" Target="/ppt/slideMasters/theme/theme1.xml" Id="R86e4a72453374f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7ad62c6734b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61807e82e4b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7bc9d529c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21bf6b127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647f1c118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8e66039a8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a3b00a4c143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5c77f616345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1 265 722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49 654 881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54 285 864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MARIE THON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JOMMA AS</a:t>
            </a:r>
          </a:p>
        </p:txBody>
      </p:sp>
    </p:spTree>
  </p:cSld>
  <p:clrMapOvr>
    <a:masterClrMapping xmlns:a="http://schemas.openxmlformats.org/drawingml/2006/main"/>
  </p:clrMapOvr>
</p:sld>
</file>