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7b89a378e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531fe7442468e"/>
  </p:sldMasterIdLst>
  <p:sldIdLst>
    <p:sldId xmlns:r="http://schemas.openxmlformats.org/officeDocument/2006/relationships" id="256" r:id="R28823d83ef854b6f"/>
    <p:sldId xmlns:r="http://schemas.openxmlformats.org/officeDocument/2006/relationships" id="257" r:id="Rdb81b2dae8334f06"/>
    <p:sldId xmlns:r="http://schemas.openxmlformats.org/officeDocument/2006/relationships" id="258" r:id="R9f66c76464a14917"/>
    <p:sldId xmlns:r="http://schemas.openxmlformats.org/officeDocument/2006/relationships" id="259" r:id="R974a97df320a42ce"/>
    <p:sldId xmlns:r="http://schemas.openxmlformats.org/officeDocument/2006/relationships" id="260" r:id="R5901bb5771dd4ce7"/>
    <p:sldId xmlns:r="http://schemas.openxmlformats.org/officeDocument/2006/relationships" id="261" r:id="R97b7e4628cf64a26"/>
    <p:sldId xmlns:r="http://schemas.openxmlformats.org/officeDocument/2006/relationships" id="262" r:id="R6917a5cebb30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531fe7442468e" /><Relationship Type="http://schemas.openxmlformats.org/officeDocument/2006/relationships/slide" Target="/ppt/slides/slide1.xml" Id="R28823d83ef854b6f" /><Relationship Type="http://schemas.openxmlformats.org/officeDocument/2006/relationships/slide" Target="/ppt/slides/slide2.xml" Id="Rdb81b2dae8334f06" /><Relationship Type="http://schemas.openxmlformats.org/officeDocument/2006/relationships/slide" Target="/ppt/slides/slide3.xml" Id="R9f66c76464a14917" /><Relationship Type="http://schemas.openxmlformats.org/officeDocument/2006/relationships/slide" Target="/ppt/slides/slide4.xml" Id="R974a97df320a42ce" /><Relationship Type="http://schemas.openxmlformats.org/officeDocument/2006/relationships/slide" Target="/ppt/slides/slide5.xml" Id="R5901bb5771dd4ce7" /><Relationship Type="http://schemas.openxmlformats.org/officeDocument/2006/relationships/slide" Target="/ppt/slides/slide6.xml" Id="R97b7e4628cf64a26" /><Relationship Type="http://schemas.openxmlformats.org/officeDocument/2006/relationships/slide" Target="/ppt/slides/slide7.xml" Id="R6917a5cebb30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297e5fcdb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2f78a48643dd" /><Relationship Type="http://schemas.openxmlformats.org/officeDocument/2006/relationships/theme" Target="/ppt/slideMasters/theme/theme1.xml" Id="R14a371ee9265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12f78a486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741fcc8d2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9b63dd53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bd71c6fb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f8f96fc5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2e3c2c37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03dcfb74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d80f95d2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46 570 009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48 205 587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MORTEN OLGAR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92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BRAMOR AS</a:t>
            </a:r>
          </a:p>
        </p:txBody>
      </p:sp>
    </p:spTree>
  </p:cSld>
  <p:clrMapOvr>
    <a:masterClrMapping xmlns:a="http://schemas.openxmlformats.org/drawingml/2006/main"/>
  </p:clrMapOvr>
</p:sld>
</file>