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9dd225c12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24e23e3414634"/>
  </p:sldMasterIdLst>
  <p:sldIdLst>
    <p:sldId xmlns:r="http://schemas.openxmlformats.org/officeDocument/2006/relationships" id="256" r:id="R1df9294d877842f4"/>
    <p:sldId xmlns:r="http://schemas.openxmlformats.org/officeDocument/2006/relationships" id="257" r:id="Rf268a4b000644fe6"/>
    <p:sldId xmlns:r="http://schemas.openxmlformats.org/officeDocument/2006/relationships" id="258" r:id="R1f7a0b70a9b549bb"/>
    <p:sldId xmlns:r="http://schemas.openxmlformats.org/officeDocument/2006/relationships" id="259" r:id="R1f654b37f9964f1f"/>
    <p:sldId xmlns:r="http://schemas.openxmlformats.org/officeDocument/2006/relationships" id="260" r:id="Rf85da47dfbfd4e49"/>
    <p:sldId xmlns:r="http://schemas.openxmlformats.org/officeDocument/2006/relationships" id="261" r:id="R9f5cd04080da4342"/>
    <p:sldId xmlns:r="http://schemas.openxmlformats.org/officeDocument/2006/relationships" id="262" r:id="R4ba4d813ff7b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24e23e3414634" /><Relationship Type="http://schemas.openxmlformats.org/officeDocument/2006/relationships/slide" Target="/ppt/slides/slide1.xml" Id="R1df9294d877842f4" /><Relationship Type="http://schemas.openxmlformats.org/officeDocument/2006/relationships/slide" Target="/ppt/slides/slide2.xml" Id="Rf268a4b000644fe6" /><Relationship Type="http://schemas.openxmlformats.org/officeDocument/2006/relationships/slide" Target="/ppt/slides/slide3.xml" Id="R1f7a0b70a9b549bb" /><Relationship Type="http://schemas.openxmlformats.org/officeDocument/2006/relationships/slide" Target="/ppt/slides/slide4.xml" Id="R1f654b37f9964f1f" /><Relationship Type="http://schemas.openxmlformats.org/officeDocument/2006/relationships/slide" Target="/ppt/slides/slide5.xml" Id="Rf85da47dfbfd4e49" /><Relationship Type="http://schemas.openxmlformats.org/officeDocument/2006/relationships/slide" Target="/ppt/slides/slide6.xml" Id="R9f5cd04080da4342" /><Relationship Type="http://schemas.openxmlformats.org/officeDocument/2006/relationships/slide" Target="/ppt/slides/slide7.xml" Id="R4ba4d813ff7b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05ff2bdda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9c0618304d7b" /><Relationship Type="http://schemas.openxmlformats.org/officeDocument/2006/relationships/theme" Target="/ppt/slideMasters/theme/theme1.xml" Id="R3b7ec6391a9b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79c061830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e6787213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015960a4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79ddcdd2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3b19cfb2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820836a0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fe118061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2555b3c54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SELVIK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53 375 935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H0502, Langebruvegen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SELVIK AS</a:t>
            </a:r>
          </a:p>
        </p:txBody>
      </p:sp>
    </p:spTree>
  </p:cSld>
  <p:clrMapOvr>
    <a:masterClrMapping xmlns:a="http://schemas.openxmlformats.org/drawingml/2006/main"/>
  </p:clrMapOvr>
</p:sld>
</file>