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19835445a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9d01c173345cf"/>
  </p:sldMasterIdLst>
  <p:sldIdLst>
    <p:sldId xmlns:r="http://schemas.openxmlformats.org/officeDocument/2006/relationships" id="256" r:id="Re91153cf0d0947c1"/>
    <p:sldId xmlns:r="http://schemas.openxmlformats.org/officeDocument/2006/relationships" id="257" r:id="R6fa7430aa9be495d"/>
    <p:sldId xmlns:r="http://schemas.openxmlformats.org/officeDocument/2006/relationships" id="258" r:id="R59753cd251cd43db"/>
    <p:sldId xmlns:r="http://schemas.openxmlformats.org/officeDocument/2006/relationships" id="259" r:id="R07d52efc7808478d"/>
    <p:sldId xmlns:r="http://schemas.openxmlformats.org/officeDocument/2006/relationships" id="260" r:id="Ra6688397e40c4aa5"/>
    <p:sldId xmlns:r="http://schemas.openxmlformats.org/officeDocument/2006/relationships" id="261" r:id="R7638264a4a8c4f25"/>
    <p:sldId xmlns:r="http://schemas.openxmlformats.org/officeDocument/2006/relationships" id="262" r:id="R639225fcd485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9d01c173345cf" /><Relationship Type="http://schemas.openxmlformats.org/officeDocument/2006/relationships/slide" Target="/ppt/slides/slide1.xml" Id="Re91153cf0d0947c1" /><Relationship Type="http://schemas.openxmlformats.org/officeDocument/2006/relationships/slide" Target="/ppt/slides/slide2.xml" Id="R6fa7430aa9be495d" /><Relationship Type="http://schemas.openxmlformats.org/officeDocument/2006/relationships/slide" Target="/ppt/slides/slide3.xml" Id="R59753cd251cd43db" /><Relationship Type="http://schemas.openxmlformats.org/officeDocument/2006/relationships/slide" Target="/ppt/slides/slide4.xml" Id="R07d52efc7808478d" /><Relationship Type="http://schemas.openxmlformats.org/officeDocument/2006/relationships/slide" Target="/ppt/slides/slide5.xml" Id="Ra6688397e40c4aa5" /><Relationship Type="http://schemas.openxmlformats.org/officeDocument/2006/relationships/slide" Target="/ppt/slides/slide6.xml" Id="R7638264a4a8c4f25" /><Relationship Type="http://schemas.openxmlformats.org/officeDocument/2006/relationships/slide" Target="/ppt/slides/slide7.xml" Id="R639225fcd485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c41f2d596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877318fa4c61" /><Relationship Type="http://schemas.openxmlformats.org/officeDocument/2006/relationships/theme" Target="/ppt/slideMasters/theme/theme1.xml" Id="Rbe0fb3847c93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3877318fa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5bb10845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90939bbe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01972973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2419f874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b693eb9b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6cc00825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d7ece59f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