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ca4f65f07a4c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5975680eee4d3a"/>
  </p:sldMasterIdLst>
  <p:sldIdLst>
    <p:sldId xmlns:r="http://schemas.openxmlformats.org/officeDocument/2006/relationships" id="256" r:id="Rfc843809b68546af"/>
    <p:sldId xmlns:r="http://schemas.openxmlformats.org/officeDocument/2006/relationships" id="257" r:id="R5c093c83825f4b95"/>
    <p:sldId xmlns:r="http://schemas.openxmlformats.org/officeDocument/2006/relationships" id="258" r:id="Rc30ce2c1d5a24fdc"/>
    <p:sldId xmlns:r="http://schemas.openxmlformats.org/officeDocument/2006/relationships" id="259" r:id="R5c5ba9703e2a4f62"/>
    <p:sldId xmlns:r="http://schemas.openxmlformats.org/officeDocument/2006/relationships" id="260" r:id="R91756fc2a86740a8"/>
    <p:sldId xmlns:r="http://schemas.openxmlformats.org/officeDocument/2006/relationships" id="261" r:id="Rdb537cf2e4fb44a3"/>
    <p:sldId xmlns:r="http://schemas.openxmlformats.org/officeDocument/2006/relationships" id="262" r:id="R73bc08b4e3a9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975680eee4d3a" /><Relationship Type="http://schemas.openxmlformats.org/officeDocument/2006/relationships/slide" Target="/ppt/slides/slide1.xml" Id="Rfc843809b68546af" /><Relationship Type="http://schemas.openxmlformats.org/officeDocument/2006/relationships/slide" Target="/ppt/slides/slide2.xml" Id="R5c093c83825f4b95" /><Relationship Type="http://schemas.openxmlformats.org/officeDocument/2006/relationships/slide" Target="/ppt/slides/slide3.xml" Id="Rc30ce2c1d5a24fdc" /><Relationship Type="http://schemas.openxmlformats.org/officeDocument/2006/relationships/slide" Target="/ppt/slides/slide4.xml" Id="R5c5ba9703e2a4f62" /><Relationship Type="http://schemas.openxmlformats.org/officeDocument/2006/relationships/slide" Target="/ppt/slides/slide5.xml" Id="R91756fc2a86740a8" /><Relationship Type="http://schemas.openxmlformats.org/officeDocument/2006/relationships/slide" Target="/ppt/slides/slide6.xml" Id="Rdb537cf2e4fb44a3" /><Relationship Type="http://schemas.openxmlformats.org/officeDocument/2006/relationships/slide" Target="/ppt/slides/slide7.xml" Id="R73bc08b4e3a9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5500da5594f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7ed28a07d4a6b" /><Relationship Type="http://schemas.openxmlformats.org/officeDocument/2006/relationships/theme" Target="/ppt/slideMasters/theme/theme1.xml" Id="Rf829b8cfe7d14a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97ed28a07d4a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9b747b4df42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6734f4bbd49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64839a34b4f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88c3bdaf44c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edcf3ffdd4e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ed6eae40244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7ef2eb4b944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UNDERBAKKA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UNDERBAKKA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UNDERBAKKA HOLDING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UNDERBAKKA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UNDERBAKKA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UNDERBAKKA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14 120 709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55 960 837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68 168 794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UNDERBAKKA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FATLAND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UNDERBAKKA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Dreganesvegen 197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989 050 885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UNDERBAKKA HOLDING AS</a:t>
            </a:r>
          </a:p>
        </p:txBody>
      </p:sp>
    </p:spTree>
  </p:cSld>
  <p:clrMapOvr>
    <a:masterClrMapping xmlns:a="http://schemas.openxmlformats.org/drawingml/2006/main"/>
  </p:clrMapOvr>
</p:sld>
</file>