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f09c4baa204d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b217ac49b74cca"/>
  </p:sldMasterIdLst>
  <p:sldIdLst>
    <p:sldId xmlns:r="http://schemas.openxmlformats.org/officeDocument/2006/relationships" id="256" r:id="Rcce2fcd7bb404c82"/>
    <p:sldId xmlns:r="http://schemas.openxmlformats.org/officeDocument/2006/relationships" id="257" r:id="Re0b82b4452c24096"/>
    <p:sldId xmlns:r="http://schemas.openxmlformats.org/officeDocument/2006/relationships" id="258" r:id="Rc4e7e752211b43da"/>
    <p:sldId xmlns:r="http://schemas.openxmlformats.org/officeDocument/2006/relationships" id="259" r:id="Rc2776c6fb7ee4f2c"/>
    <p:sldId xmlns:r="http://schemas.openxmlformats.org/officeDocument/2006/relationships" id="260" r:id="R2e9ae9cdae1642ad"/>
    <p:sldId xmlns:r="http://schemas.openxmlformats.org/officeDocument/2006/relationships" id="261" r:id="Rc84cbedcb60d440a"/>
    <p:sldId xmlns:r="http://schemas.openxmlformats.org/officeDocument/2006/relationships" id="262" r:id="R1184e22bf7b347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217ac49b74cca" /><Relationship Type="http://schemas.openxmlformats.org/officeDocument/2006/relationships/slide" Target="/ppt/slides/slide1.xml" Id="Rcce2fcd7bb404c82" /><Relationship Type="http://schemas.openxmlformats.org/officeDocument/2006/relationships/slide" Target="/ppt/slides/slide2.xml" Id="Re0b82b4452c24096" /><Relationship Type="http://schemas.openxmlformats.org/officeDocument/2006/relationships/slide" Target="/ppt/slides/slide3.xml" Id="Rc4e7e752211b43da" /><Relationship Type="http://schemas.openxmlformats.org/officeDocument/2006/relationships/slide" Target="/ppt/slides/slide4.xml" Id="Rc2776c6fb7ee4f2c" /><Relationship Type="http://schemas.openxmlformats.org/officeDocument/2006/relationships/slide" Target="/ppt/slides/slide5.xml" Id="R2e9ae9cdae1642ad" /><Relationship Type="http://schemas.openxmlformats.org/officeDocument/2006/relationships/slide" Target="/ppt/slides/slide6.xml" Id="Rc84cbedcb60d440a" /><Relationship Type="http://schemas.openxmlformats.org/officeDocument/2006/relationships/slide" Target="/ppt/slides/slide7.xml" Id="R1184e22bf7b347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e30138ed842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16d12c80949be" /><Relationship Type="http://schemas.openxmlformats.org/officeDocument/2006/relationships/theme" Target="/ppt/slideMasters/theme/theme1.xml" Id="Rbca68c617afa44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816d12c80949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7250a7bac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46a8a8a5f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7af235f314e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c6c3f5ff9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8153701fc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e91a4c8e54e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3b0c47999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SPERREBOTN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EIENDOM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30 013 906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32 049 099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BERNHARD SUNDBY THALBERG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INGER-LISE TORP THALBERG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Kordahlveien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989 051 067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