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bd345f39d54b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374956d27f4365"/>
  </p:sldMasterIdLst>
  <p:sldIdLst>
    <p:sldId xmlns:r="http://schemas.openxmlformats.org/officeDocument/2006/relationships" id="256" r:id="R5290022f8f6545c6"/>
    <p:sldId xmlns:r="http://schemas.openxmlformats.org/officeDocument/2006/relationships" id="257" r:id="R41ed8367be504c28"/>
    <p:sldId xmlns:r="http://schemas.openxmlformats.org/officeDocument/2006/relationships" id="258" r:id="R571c19ee7b004326"/>
    <p:sldId xmlns:r="http://schemas.openxmlformats.org/officeDocument/2006/relationships" id="259" r:id="Rf2c07c99c9de47f7"/>
    <p:sldId xmlns:r="http://schemas.openxmlformats.org/officeDocument/2006/relationships" id="260" r:id="R1750135888af4cee"/>
    <p:sldId xmlns:r="http://schemas.openxmlformats.org/officeDocument/2006/relationships" id="261" r:id="R76b7b2a9273d44d8"/>
    <p:sldId xmlns:r="http://schemas.openxmlformats.org/officeDocument/2006/relationships" id="262" r:id="Re03d45ef3ff54b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74956d27f4365" /><Relationship Type="http://schemas.openxmlformats.org/officeDocument/2006/relationships/slide" Target="/ppt/slides/slide1.xml" Id="R5290022f8f6545c6" /><Relationship Type="http://schemas.openxmlformats.org/officeDocument/2006/relationships/slide" Target="/ppt/slides/slide2.xml" Id="R41ed8367be504c28" /><Relationship Type="http://schemas.openxmlformats.org/officeDocument/2006/relationships/slide" Target="/ppt/slides/slide3.xml" Id="R571c19ee7b004326" /><Relationship Type="http://schemas.openxmlformats.org/officeDocument/2006/relationships/slide" Target="/ppt/slides/slide4.xml" Id="Rf2c07c99c9de47f7" /><Relationship Type="http://schemas.openxmlformats.org/officeDocument/2006/relationships/slide" Target="/ppt/slides/slide5.xml" Id="R1750135888af4cee" /><Relationship Type="http://schemas.openxmlformats.org/officeDocument/2006/relationships/slide" Target="/ppt/slides/slide6.xml" Id="R76b7b2a9273d44d8" /><Relationship Type="http://schemas.openxmlformats.org/officeDocument/2006/relationships/slide" Target="/ppt/slides/slide7.xml" Id="Re03d45ef3ff54b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a3af361ae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7cdb6470e4f54" /><Relationship Type="http://schemas.openxmlformats.org/officeDocument/2006/relationships/theme" Target="/ppt/slideMasters/theme/theme1.xml" Id="Rb05019119663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a7cdb6470e4f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759e01c10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da60c61804b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538a25c444d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d2b5f368d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77dde7068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ed14a3540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cae1dbbaa4c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21 462 989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GRAVELSÆTHER BJØRN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