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43a40a8d8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52422203c48ec"/>
  </p:sldMasterIdLst>
  <p:sldIdLst>
    <p:sldId xmlns:r="http://schemas.openxmlformats.org/officeDocument/2006/relationships" id="256" r:id="R5c88390b40c44e78"/>
    <p:sldId xmlns:r="http://schemas.openxmlformats.org/officeDocument/2006/relationships" id="257" r:id="R757d4b3160b64e16"/>
    <p:sldId xmlns:r="http://schemas.openxmlformats.org/officeDocument/2006/relationships" id="258" r:id="Rc8af30b0c10c4d71"/>
    <p:sldId xmlns:r="http://schemas.openxmlformats.org/officeDocument/2006/relationships" id="259" r:id="Re4f98bd883f843b7"/>
    <p:sldId xmlns:r="http://schemas.openxmlformats.org/officeDocument/2006/relationships" id="260" r:id="Rb58fb41e51514b72"/>
    <p:sldId xmlns:r="http://schemas.openxmlformats.org/officeDocument/2006/relationships" id="261" r:id="Rff0987185abc46d9"/>
    <p:sldId xmlns:r="http://schemas.openxmlformats.org/officeDocument/2006/relationships" id="262" r:id="R075cd81de47d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52422203c48ec" /><Relationship Type="http://schemas.openxmlformats.org/officeDocument/2006/relationships/slide" Target="/ppt/slides/slide1.xml" Id="R5c88390b40c44e78" /><Relationship Type="http://schemas.openxmlformats.org/officeDocument/2006/relationships/slide" Target="/ppt/slides/slide2.xml" Id="R757d4b3160b64e16" /><Relationship Type="http://schemas.openxmlformats.org/officeDocument/2006/relationships/slide" Target="/ppt/slides/slide3.xml" Id="Rc8af30b0c10c4d71" /><Relationship Type="http://schemas.openxmlformats.org/officeDocument/2006/relationships/slide" Target="/ppt/slides/slide4.xml" Id="Re4f98bd883f843b7" /><Relationship Type="http://schemas.openxmlformats.org/officeDocument/2006/relationships/slide" Target="/ppt/slides/slide5.xml" Id="Rb58fb41e51514b72" /><Relationship Type="http://schemas.openxmlformats.org/officeDocument/2006/relationships/slide" Target="/ppt/slides/slide6.xml" Id="Rff0987185abc46d9" /><Relationship Type="http://schemas.openxmlformats.org/officeDocument/2006/relationships/slide" Target="/ppt/slides/slide7.xml" Id="R075cd81de47d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7bf7659e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9d898ac54f64" /><Relationship Type="http://schemas.openxmlformats.org/officeDocument/2006/relationships/theme" Target="/ppt/slideMasters/theme/theme1.xml" Id="R8f79835c31ff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89d898ac5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90e6b8cb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2e3262d4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514dcf20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d91f97ae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4a0e8339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8caa934c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e54512c1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HILDE DALSBØ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ROGER ANSGAR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