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6a77e1701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ab4a65cbf41c1"/>
  </p:sldMasterIdLst>
  <p:sldIdLst>
    <p:sldId xmlns:r="http://schemas.openxmlformats.org/officeDocument/2006/relationships" id="256" r:id="R9e61e7e9cbba4332"/>
    <p:sldId xmlns:r="http://schemas.openxmlformats.org/officeDocument/2006/relationships" id="257" r:id="R7e7fef980d554584"/>
    <p:sldId xmlns:r="http://schemas.openxmlformats.org/officeDocument/2006/relationships" id="258" r:id="Rb503ace1d4064423"/>
    <p:sldId xmlns:r="http://schemas.openxmlformats.org/officeDocument/2006/relationships" id="259" r:id="Rf2d9ff99468f4f00"/>
    <p:sldId xmlns:r="http://schemas.openxmlformats.org/officeDocument/2006/relationships" id="260" r:id="R7f3eda048ea94c57"/>
    <p:sldId xmlns:r="http://schemas.openxmlformats.org/officeDocument/2006/relationships" id="261" r:id="R6c3032ccc31d41d5"/>
    <p:sldId xmlns:r="http://schemas.openxmlformats.org/officeDocument/2006/relationships" id="262" r:id="Rd82515af39d3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ab4a65cbf41c1" /><Relationship Type="http://schemas.openxmlformats.org/officeDocument/2006/relationships/slide" Target="/ppt/slides/slide1.xml" Id="R9e61e7e9cbba4332" /><Relationship Type="http://schemas.openxmlformats.org/officeDocument/2006/relationships/slide" Target="/ppt/slides/slide2.xml" Id="R7e7fef980d554584" /><Relationship Type="http://schemas.openxmlformats.org/officeDocument/2006/relationships/slide" Target="/ppt/slides/slide3.xml" Id="Rb503ace1d4064423" /><Relationship Type="http://schemas.openxmlformats.org/officeDocument/2006/relationships/slide" Target="/ppt/slides/slide4.xml" Id="Rf2d9ff99468f4f00" /><Relationship Type="http://schemas.openxmlformats.org/officeDocument/2006/relationships/slide" Target="/ppt/slides/slide5.xml" Id="R7f3eda048ea94c57" /><Relationship Type="http://schemas.openxmlformats.org/officeDocument/2006/relationships/slide" Target="/ppt/slides/slide6.xml" Id="R6c3032ccc31d41d5" /><Relationship Type="http://schemas.openxmlformats.org/officeDocument/2006/relationships/slide" Target="/ppt/slides/slide7.xml" Id="Rd82515af39d3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20e0e98ef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d2eedfcbf41cd" /><Relationship Type="http://schemas.openxmlformats.org/officeDocument/2006/relationships/theme" Target="/ppt/slideMasters/theme/theme1.xml" Id="Rf0ac713de929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d2eedfcbf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f59a79668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451182673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a3d12ab49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45a08501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5125f33ef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94087e955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082d2195b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HOMMERSÅK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HOMMERSÅK HOLDING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13 725 153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37 495 016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48 859 498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VKS AS  –  89,8 %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FATLAND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4310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HOMMERSÅK HOLDING AS</a:t>
            </a:r>
          </a:p>
        </p:txBody>
      </p:sp>
    </p:spTree>
  </p:cSld>
  <p:clrMapOvr>
    <a:masterClrMapping xmlns:a="http://schemas.openxmlformats.org/drawingml/2006/main"/>
  </p:clrMapOvr>
</p:sld>
</file>