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ba3c430ad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efac279024d68"/>
  </p:sldMasterIdLst>
  <p:sldIdLst>
    <p:sldId xmlns:r="http://schemas.openxmlformats.org/officeDocument/2006/relationships" id="256" r:id="Ra5955e0e041c44c4"/>
    <p:sldId xmlns:r="http://schemas.openxmlformats.org/officeDocument/2006/relationships" id="257" r:id="R8cfdfb57f10e449c"/>
    <p:sldId xmlns:r="http://schemas.openxmlformats.org/officeDocument/2006/relationships" id="258" r:id="R630228478ae84d1d"/>
    <p:sldId xmlns:r="http://schemas.openxmlformats.org/officeDocument/2006/relationships" id="259" r:id="R6f4862d911c844a0"/>
    <p:sldId xmlns:r="http://schemas.openxmlformats.org/officeDocument/2006/relationships" id="260" r:id="Rfb499d9c8abd4eac"/>
    <p:sldId xmlns:r="http://schemas.openxmlformats.org/officeDocument/2006/relationships" id="261" r:id="R7efc025b93de4248"/>
    <p:sldId xmlns:r="http://schemas.openxmlformats.org/officeDocument/2006/relationships" id="262" r:id="R674f1436b3da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efac279024d68" /><Relationship Type="http://schemas.openxmlformats.org/officeDocument/2006/relationships/slide" Target="/ppt/slides/slide1.xml" Id="Ra5955e0e041c44c4" /><Relationship Type="http://schemas.openxmlformats.org/officeDocument/2006/relationships/slide" Target="/ppt/slides/slide2.xml" Id="R8cfdfb57f10e449c" /><Relationship Type="http://schemas.openxmlformats.org/officeDocument/2006/relationships/slide" Target="/ppt/slides/slide3.xml" Id="R630228478ae84d1d" /><Relationship Type="http://schemas.openxmlformats.org/officeDocument/2006/relationships/slide" Target="/ppt/slides/slide4.xml" Id="R6f4862d911c844a0" /><Relationship Type="http://schemas.openxmlformats.org/officeDocument/2006/relationships/slide" Target="/ppt/slides/slide5.xml" Id="Rfb499d9c8abd4eac" /><Relationship Type="http://schemas.openxmlformats.org/officeDocument/2006/relationships/slide" Target="/ppt/slides/slide6.xml" Id="R7efc025b93de4248" /><Relationship Type="http://schemas.openxmlformats.org/officeDocument/2006/relationships/slide" Target="/ppt/slides/slide7.xml" Id="R674f1436b3da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5590a2549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702e51fe44b9" /><Relationship Type="http://schemas.openxmlformats.org/officeDocument/2006/relationships/theme" Target="/ppt/slideMasters/theme/theme1.xml" Id="R7a6adee20f17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b702e51fe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508a6b0e2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844faab7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c2b591d77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336e3c4743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8b519262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7f0d2f7804d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54163ad7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LINDEFJELL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LINDEFJELL HOLDING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LINDEFJELD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