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97765ba2140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ae5ffdcd5438c"/>
  </p:sldMasterIdLst>
  <p:sldIdLst>
    <p:sldId xmlns:r="http://schemas.openxmlformats.org/officeDocument/2006/relationships" id="256" r:id="R90111db488ed4a33"/>
    <p:sldId xmlns:r="http://schemas.openxmlformats.org/officeDocument/2006/relationships" id="257" r:id="R8d749f12f8ae4bce"/>
    <p:sldId xmlns:r="http://schemas.openxmlformats.org/officeDocument/2006/relationships" id="258" r:id="R2422e76df5234adb"/>
    <p:sldId xmlns:r="http://schemas.openxmlformats.org/officeDocument/2006/relationships" id="259" r:id="R1931bb4b2653466f"/>
    <p:sldId xmlns:r="http://schemas.openxmlformats.org/officeDocument/2006/relationships" id="260" r:id="Rcd6aceb290b14598"/>
    <p:sldId xmlns:r="http://schemas.openxmlformats.org/officeDocument/2006/relationships" id="261" r:id="Rf3a391c82a6f4f0e"/>
    <p:sldId xmlns:r="http://schemas.openxmlformats.org/officeDocument/2006/relationships" id="262" r:id="R8185802a4541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ae5ffdcd5438c" /><Relationship Type="http://schemas.openxmlformats.org/officeDocument/2006/relationships/slide" Target="/ppt/slides/slide1.xml" Id="R90111db488ed4a33" /><Relationship Type="http://schemas.openxmlformats.org/officeDocument/2006/relationships/slide" Target="/ppt/slides/slide2.xml" Id="R8d749f12f8ae4bce" /><Relationship Type="http://schemas.openxmlformats.org/officeDocument/2006/relationships/slide" Target="/ppt/slides/slide3.xml" Id="R2422e76df5234adb" /><Relationship Type="http://schemas.openxmlformats.org/officeDocument/2006/relationships/slide" Target="/ppt/slides/slide4.xml" Id="R1931bb4b2653466f" /><Relationship Type="http://schemas.openxmlformats.org/officeDocument/2006/relationships/slide" Target="/ppt/slides/slide5.xml" Id="Rcd6aceb290b14598" /><Relationship Type="http://schemas.openxmlformats.org/officeDocument/2006/relationships/slide" Target="/ppt/slides/slide6.xml" Id="Rf3a391c82a6f4f0e" /><Relationship Type="http://schemas.openxmlformats.org/officeDocument/2006/relationships/slide" Target="/ppt/slides/slide7.xml" Id="R8185802a4541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c744df57d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713ffea744133" /><Relationship Type="http://schemas.openxmlformats.org/officeDocument/2006/relationships/theme" Target="/ppt/slideMasters/theme/theme1.xml" Id="R5f3a58257fe4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713ffea74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56f4dc96148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9ed9232cc47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918ff47a7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7ab2b0f45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28e31ac5b42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431f58b4641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8fcf085954a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HOMPLAND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HOMPLAND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HOMPLAND HOLDING AS ble etablert [år] og holder til i Tonstad.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HOMPLAND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HOMPLAND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HOMPLAND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−372 772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7 867 297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7 867 297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HOMPLAND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HOMPLAND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HOMPLAND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4440 Tonstad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HOMPLAND HOLDING AS</a:t>
            </a:r>
          </a:p>
        </p:txBody>
      </p:sp>
    </p:spTree>
  </p:cSld>
  <p:clrMapOvr>
    <a:masterClrMapping xmlns:a="http://schemas.openxmlformats.org/drawingml/2006/main"/>
  </p:clrMapOvr>
</p:sld>
</file>