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539094b224b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634e8381694f62"/>
  </p:sldMasterIdLst>
  <p:sldIdLst>
    <p:sldId xmlns:r="http://schemas.openxmlformats.org/officeDocument/2006/relationships" id="256" r:id="Rd94bee3d7fde4377"/>
    <p:sldId xmlns:r="http://schemas.openxmlformats.org/officeDocument/2006/relationships" id="257" r:id="R891ed8abcf6b420a"/>
    <p:sldId xmlns:r="http://schemas.openxmlformats.org/officeDocument/2006/relationships" id="258" r:id="Rcb8690919c204c95"/>
    <p:sldId xmlns:r="http://schemas.openxmlformats.org/officeDocument/2006/relationships" id="259" r:id="R2464b978cd6a46dc"/>
    <p:sldId xmlns:r="http://schemas.openxmlformats.org/officeDocument/2006/relationships" id="260" r:id="R246e16005eb845ed"/>
    <p:sldId xmlns:r="http://schemas.openxmlformats.org/officeDocument/2006/relationships" id="261" r:id="R70b3b27109bb4193"/>
    <p:sldId xmlns:r="http://schemas.openxmlformats.org/officeDocument/2006/relationships" id="262" r:id="Rdcc2367a6cd94f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34e8381694f62" /><Relationship Type="http://schemas.openxmlformats.org/officeDocument/2006/relationships/slide" Target="/ppt/slides/slide1.xml" Id="Rd94bee3d7fde4377" /><Relationship Type="http://schemas.openxmlformats.org/officeDocument/2006/relationships/slide" Target="/ppt/slides/slide2.xml" Id="R891ed8abcf6b420a" /><Relationship Type="http://schemas.openxmlformats.org/officeDocument/2006/relationships/slide" Target="/ppt/slides/slide3.xml" Id="Rcb8690919c204c95" /><Relationship Type="http://schemas.openxmlformats.org/officeDocument/2006/relationships/slide" Target="/ppt/slides/slide4.xml" Id="R2464b978cd6a46dc" /><Relationship Type="http://schemas.openxmlformats.org/officeDocument/2006/relationships/slide" Target="/ppt/slides/slide5.xml" Id="R246e16005eb845ed" /><Relationship Type="http://schemas.openxmlformats.org/officeDocument/2006/relationships/slide" Target="/ppt/slides/slide6.xml" Id="R70b3b27109bb4193" /><Relationship Type="http://schemas.openxmlformats.org/officeDocument/2006/relationships/slide" Target="/ppt/slides/slide7.xml" Id="Rdcc2367a6cd94f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e267d519b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5e73afcc341b6" /><Relationship Type="http://schemas.openxmlformats.org/officeDocument/2006/relationships/theme" Target="/ppt/slideMasters/theme/theme1.xml" Id="Ra6f2537fafc4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5e73afcc3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99ac69f72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881e47ca4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c1558f458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b2628cebd46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84ac1b403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37c60c46d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54eb03c2e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ERIKSAKS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89 755 191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erik@sakshaug.as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