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800c20003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f90f36ec14864"/>
  </p:sldMasterIdLst>
  <p:sldIdLst>
    <p:sldId xmlns:r="http://schemas.openxmlformats.org/officeDocument/2006/relationships" id="256" r:id="Re8884333c4b2427e"/>
    <p:sldId xmlns:r="http://schemas.openxmlformats.org/officeDocument/2006/relationships" id="257" r:id="R7a6a1f190da14ec3"/>
    <p:sldId xmlns:r="http://schemas.openxmlformats.org/officeDocument/2006/relationships" id="258" r:id="Ra749841e03194cbe"/>
    <p:sldId xmlns:r="http://schemas.openxmlformats.org/officeDocument/2006/relationships" id="259" r:id="R44a7696ef30f44e7"/>
    <p:sldId xmlns:r="http://schemas.openxmlformats.org/officeDocument/2006/relationships" id="260" r:id="R616f2800b82845d0"/>
    <p:sldId xmlns:r="http://schemas.openxmlformats.org/officeDocument/2006/relationships" id="261" r:id="Reb470ff78f9249d6"/>
    <p:sldId xmlns:r="http://schemas.openxmlformats.org/officeDocument/2006/relationships" id="262" r:id="R5ed150acc456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f90f36ec14864" /><Relationship Type="http://schemas.openxmlformats.org/officeDocument/2006/relationships/slide" Target="/ppt/slides/slide1.xml" Id="Re8884333c4b2427e" /><Relationship Type="http://schemas.openxmlformats.org/officeDocument/2006/relationships/slide" Target="/ppt/slides/slide2.xml" Id="R7a6a1f190da14ec3" /><Relationship Type="http://schemas.openxmlformats.org/officeDocument/2006/relationships/slide" Target="/ppt/slides/slide3.xml" Id="Ra749841e03194cbe" /><Relationship Type="http://schemas.openxmlformats.org/officeDocument/2006/relationships/slide" Target="/ppt/slides/slide4.xml" Id="R44a7696ef30f44e7" /><Relationship Type="http://schemas.openxmlformats.org/officeDocument/2006/relationships/slide" Target="/ppt/slides/slide5.xml" Id="R616f2800b82845d0" /><Relationship Type="http://schemas.openxmlformats.org/officeDocument/2006/relationships/slide" Target="/ppt/slides/slide6.xml" Id="Reb470ff78f9249d6" /><Relationship Type="http://schemas.openxmlformats.org/officeDocument/2006/relationships/slide" Target="/ppt/slides/slide7.xml" Id="R5ed150acc456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456ba27a9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9e28968254080" /><Relationship Type="http://schemas.openxmlformats.org/officeDocument/2006/relationships/theme" Target="/ppt/slideMasters/theme/theme1.xml" Id="R906db2b39dd7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9e2896825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14d59261e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109d7d24d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7e0e5d82a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4cb2835f9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18c93525d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00aed24e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5b69aa567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SEABORN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25 194 830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UNSTAD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HEGLE SJØFLOT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HEGLE SJØFLOT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SEABORN HOLDING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Property House, 6 etasje,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SEABORN HOLDING AS</a:t>
            </a:r>
          </a:p>
        </p:txBody>
      </p:sp>
    </p:spTree>
  </p:cSld>
  <p:clrMapOvr>
    <a:masterClrMapping xmlns:a="http://schemas.openxmlformats.org/drawingml/2006/main"/>
  </p:clrMapOvr>
</p:sld>
</file>