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96fbb30734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099858c0a04356"/>
  </p:sldMasterIdLst>
  <p:sldIdLst>
    <p:sldId xmlns:r="http://schemas.openxmlformats.org/officeDocument/2006/relationships" id="256" r:id="Rb0cdcb5602844d40"/>
    <p:sldId xmlns:r="http://schemas.openxmlformats.org/officeDocument/2006/relationships" id="257" r:id="Rc0d224db70b841f6"/>
    <p:sldId xmlns:r="http://schemas.openxmlformats.org/officeDocument/2006/relationships" id="258" r:id="Rebba97d1593843e7"/>
    <p:sldId xmlns:r="http://schemas.openxmlformats.org/officeDocument/2006/relationships" id="259" r:id="R755f992aabdc4501"/>
    <p:sldId xmlns:r="http://schemas.openxmlformats.org/officeDocument/2006/relationships" id="260" r:id="R704423303fc4444f"/>
    <p:sldId xmlns:r="http://schemas.openxmlformats.org/officeDocument/2006/relationships" id="261" r:id="Rb4c3507f2af249d8"/>
    <p:sldId xmlns:r="http://schemas.openxmlformats.org/officeDocument/2006/relationships" id="262" r:id="R8fd2e8fc0ff941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99858c0a04356" /><Relationship Type="http://schemas.openxmlformats.org/officeDocument/2006/relationships/slide" Target="/ppt/slides/slide1.xml" Id="Rb0cdcb5602844d40" /><Relationship Type="http://schemas.openxmlformats.org/officeDocument/2006/relationships/slide" Target="/ppt/slides/slide2.xml" Id="Rc0d224db70b841f6" /><Relationship Type="http://schemas.openxmlformats.org/officeDocument/2006/relationships/slide" Target="/ppt/slides/slide3.xml" Id="Rebba97d1593843e7" /><Relationship Type="http://schemas.openxmlformats.org/officeDocument/2006/relationships/slide" Target="/ppt/slides/slide4.xml" Id="R755f992aabdc4501" /><Relationship Type="http://schemas.openxmlformats.org/officeDocument/2006/relationships/slide" Target="/ppt/slides/slide5.xml" Id="R704423303fc4444f" /><Relationship Type="http://schemas.openxmlformats.org/officeDocument/2006/relationships/slide" Target="/ppt/slides/slide6.xml" Id="Rb4c3507f2af249d8" /><Relationship Type="http://schemas.openxmlformats.org/officeDocument/2006/relationships/slide" Target="/ppt/slides/slide7.xml" Id="R8fd2e8fc0ff941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ec6815c1d4b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d532ed58f4119" /><Relationship Type="http://schemas.openxmlformats.org/officeDocument/2006/relationships/theme" Target="/ppt/slideMasters/theme/theme1.xml" Id="R5581375d2d0749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ed532ed58f41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5a587e7fe47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2302e9d5241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6c5a1d5cc4a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6bcfc50724c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49cef2b8745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1c3cdded04e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435fa5bc94a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STORESLEM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STORESLEM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1 474 224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10 760 749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989 056 654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